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7" r:id="rId2"/>
    <p:sldId id="257" r:id="rId3"/>
    <p:sldId id="379" r:id="rId4"/>
    <p:sldId id="387" r:id="rId5"/>
    <p:sldId id="388" r:id="rId6"/>
    <p:sldId id="378" r:id="rId7"/>
    <p:sldId id="380" r:id="rId8"/>
    <p:sldId id="382" r:id="rId9"/>
    <p:sldId id="384" r:id="rId10"/>
    <p:sldId id="381" r:id="rId11"/>
    <p:sldId id="386" r:id="rId12"/>
    <p:sldId id="390" r:id="rId13"/>
    <p:sldId id="393" r:id="rId14"/>
    <p:sldId id="394" r:id="rId15"/>
    <p:sldId id="395" r:id="rId16"/>
    <p:sldId id="392" r:id="rId17"/>
    <p:sldId id="391" r:id="rId18"/>
    <p:sldId id="396" r:id="rId19"/>
    <p:sldId id="397" r:id="rId20"/>
    <p:sldId id="400" r:id="rId21"/>
    <p:sldId id="398" r:id="rId22"/>
    <p:sldId id="399" r:id="rId23"/>
    <p:sldId id="402" r:id="rId24"/>
    <p:sldId id="403" r:id="rId25"/>
    <p:sldId id="575" r:id="rId26"/>
    <p:sldId id="405" r:id="rId27"/>
    <p:sldId id="577" r:id="rId28"/>
    <p:sldId id="576" r:id="rId29"/>
    <p:sldId id="580" r:id="rId30"/>
    <p:sldId id="578" r:id="rId31"/>
    <p:sldId id="581" r:id="rId32"/>
    <p:sldId id="406" r:id="rId33"/>
    <p:sldId id="582" r:id="rId34"/>
    <p:sldId id="596" r:id="rId35"/>
    <p:sldId id="583" r:id="rId36"/>
    <p:sldId id="585" r:id="rId37"/>
    <p:sldId id="584" r:id="rId38"/>
    <p:sldId id="586" r:id="rId39"/>
    <p:sldId id="588" r:id="rId40"/>
    <p:sldId id="404" r:id="rId41"/>
    <p:sldId id="589" r:id="rId42"/>
    <p:sldId id="574" r:id="rId43"/>
    <p:sldId id="591" r:id="rId44"/>
    <p:sldId id="592" r:id="rId45"/>
    <p:sldId id="593" r:id="rId46"/>
    <p:sldId id="597" r:id="rId47"/>
    <p:sldId id="594" r:id="rId48"/>
    <p:sldId id="595" r:id="rId49"/>
    <p:sldId id="590" r:id="rId50"/>
    <p:sldId id="598" r:id="rId51"/>
    <p:sldId id="407" r:id="rId52"/>
    <p:sldId id="599" r:id="rId53"/>
    <p:sldId id="600" r:id="rId54"/>
    <p:sldId id="601" r:id="rId55"/>
    <p:sldId id="603" r:id="rId56"/>
    <p:sldId id="604" r:id="rId57"/>
    <p:sldId id="602" r:id="rId58"/>
    <p:sldId id="408" r:id="rId59"/>
    <p:sldId id="605" r:id="rId60"/>
    <p:sldId id="609" r:id="rId61"/>
    <p:sldId id="608" r:id="rId62"/>
    <p:sldId id="610" r:id="rId63"/>
    <p:sldId id="611" r:id="rId64"/>
    <p:sldId id="613" r:id="rId65"/>
    <p:sldId id="607" r:id="rId66"/>
    <p:sldId id="612" r:id="rId67"/>
    <p:sldId id="614" r:id="rId68"/>
    <p:sldId id="606" r:id="rId69"/>
    <p:sldId id="615" r:id="rId70"/>
    <p:sldId id="616" r:id="rId71"/>
    <p:sldId id="617" r:id="rId72"/>
    <p:sldId id="410" r:id="rId73"/>
    <p:sldId id="409" r:id="rId74"/>
    <p:sldId id="346" r:id="rId75"/>
    <p:sldId id="267" r:id="rId76"/>
    <p:sldId id="571" r:id="rId77"/>
    <p:sldId id="266"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Lst>
        </p14:section>
        <p14:section name="II.1. Times series definition" id="{B53B199C-3485-43E2-B178-7626A2335BB4}">
          <p14:sldIdLst>
            <p14:sldId id="379"/>
            <p14:sldId id="387"/>
            <p14:sldId id="388"/>
          </p14:sldIdLst>
        </p14:section>
        <p14:section name="II.2. Analyzing a time series" id="{58784343-C805-4DF8-81D2-771E9AD30AB6}">
          <p14:sldIdLst>
            <p14:sldId id="378"/>
            <p14:sldId id="380"/>
            <p14:sldId id="382"/>
            <p14:sldId id="384"/>
            <p14:sldId id="381"/>
            <p14:sldId id="386"/>
          </p14:sldIdLst>
        </p14:section>
        <p14:section name="II.3. A first simple predictor" id="{8870CF46-705E-4FFF-A4E3-4C9C1D8C2E67}">
          <p14:sldIdLst>
            <p14:sldId id="390"/>
            <p14:sldId id="393"/>
            <p14:sldId id="394"/>
            <p14:sldId id="395"/>
          </p14:sldIdLst>
        </p14:section>
        <p14:section name="II.4. History and Lookback size" id="{D87DC391-79E1-4443-AF13-1B98CBF87AC1}">
          <p14:sldIdLst>
            <p14:sldId id="392"/>
            <p14:sldId id="391"/>
            <p14:sldId id="396"/>
            <p14:sldId id="397"/>
            <p14:sldId id="400"/>
          </p14:sldIdLst>
        </p14:section>
        <p14:section name="II.5. A second DNN model with history" id="{05CB7122-48B2-4C27-9C76-7D6EE6449ABF}">
          <p14:sldIdLst>
            <p14:sldId id="398"/>
            <p14:sldId id="399"/>
            <p14:sldId id="402"/>
            <p14:sldId id="403"/>
          </p14:sldIdLst>
        </p14:section>
        <p14:section name="III.1. What is a good history length then?" id="{439E70ED-19A9-4437-A513-052BE4200168}">
          <p14:sldIdLst>
            <p14:sldId id="575"/>
            <p14:sldId id="405"/>
            <p14:sldId id="577"/>
            <p14:sldId id="576"/>
            <p14:sldId id="580"/>
          </p14:sldIdLst>
        </p14:section>
        <p14:section name="III.2. The need for memory" id="{5B4ADBBD-251E-4935-9EBA-FD85BDF27B24}">
          <p14:sldIdLst>
            <p14:sldId id="578"/>
            <p14:sldId id="581"/>
          </p14:sldIdLst>
        </p14:section>
        <p14:section name="III.3. Implementing a simple Recurrent Neural Network" id="{473DBD43-41F1-47C0-BFA0-6CF8D29B3378}">
          <p14:sldIdLst>
            <p14:sldId id="406"/>
            <p14:sldId id="582"/>
            <p14:sldId id="596"/>
            <p14:sldId id="583"/>
            <p14:sldId id="585"/>
            <p14:sldId id="584"/>
            <p14:sldId id="586"/>
          </p14:sldIdLst>
        </p14:section>
        <p14:section name="III.4. About memory size" id="{5EC070D9-B871-4B4C-8A7C-F10AA040484D}">
          <p14:sldIdLst>
            <p14:sldId id="588"/>
            <p14:sldId id="404"/>
            <p14:sldId id="589"/>
            <p14:sldId id="574"/>
          </p14:sldIdLst>
        </p14:section>
        <p14:section name="IV.0 Split here" id="{A12E0777-D9D2-4501-9E6E-C529414403CF}">
          <p14:sldIdLst>
            <p14:sldId id="591"/>
          </p14:sldIdLst>
        </p14:section>
        <p14:section name="IV.1. The vanishing gradient problem in RNNs" id="{D3BFA552-698E-4C93-8F62-2245EFF8BCA5}">
          <p14:sldIdLst>
            <p14:sldId id="592"/>
            <p14:sldId id="593"/>
            <p14:sldId id="597"/>
            <p14:sldId id="594"/>
            <p14:sldId id="595"/>
            <p14:sldId id="590"/>
            <p14:sldId id="598"/>
            <p14:sldId id="407"/>
            <p14:sldId id="599"/>
          </p14:sldIdLst>
        </p14:section>
        <p14:section name="IV.2. Memory and the brain" id="{210209A0-60A1-49CB-843B-6A0D2B9400E9}">
          <p14:sldIdLst>
            <p14:sldId id="600"/>
            <p14:sldId id="601"/>
            <p14:sldId id="603"/>
            <p14:sldId id="604"/>
            <p14:sldId id="602"/>
          </p14:sldIdLst>
        </p14:section>
        <p14:section name="IV.3. GRU models" id="{DB9DFC29-2ED9-4A10-9BC7-9C91EBA1064B}">
          <p14:sldIdLst>
            <p14:sldId id="408"/>
            <p14:sldId id="605"/>
            <p14:sldId id="609"/>
            <p14:sldId id="608"/>
            <p14:sldId id="610"/>
            <p14:sldId id="611"/>
            <p14:sldId id="613"/>
            <p14:sldId id="607"/>
            <p14:sldId id="612"/>
            <p14:sldId id="614"/>
            <p14:sldId id="606"/>
            <p14:sldId id="615"/>
            <p14:sldId id="616"/>
            <p14:sldId id="617"/>
          </p14:sldIdLst>
        </p14:section>
        <p14:section name="V.1. LSTM models" id="{57CFBDFD-4B71-4872-A334-7AE6D4F1EDB6}">
          <p14:sldIdLst>
            <p14:sldId id="410"/>
          </p14:sldIdLst>
        </p14:section>
        <p14:section name="VI.1. Seq2Seq models" id="{5AF939A7-BD7F-46A5-A7AB-1F514D054E00}">
          <p14:sldIdLst>
            <p14:sldId id="409"/>
          </p14:sldIdLst>
        </p14:section>
        <p14:section name="Conclusion" id="{09807B6E-2B76-45C8-B103-96D5021B68A6}">
          <p14:sldIdLst>
            <p14:sldId id="346"/>
          </p14:sldIdLst>
        </p14:section>
        <p14:section name="References and watchlist" id="{217B8593-1CA5-408D-B198-A5E6ACAB5948}">
          <p14:sldIdLst>
            <p14:sldId id="267"/>
            <p14:sldId id="571"/>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C2182-BA54-4583-9E8E-B21E5C8D4D55}" v="4008" dt="2023-02-23T09:43:10.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95DC2182-BA54-4583-9E8E-B21E5C8D4D55}"/>
    <pc:docChg chg="undo custSel addSld delSld modSld sldOrd addSection delSection modSection">
      <pc:chgData name="Matthieu De Mari" userId="dfb708c9-d8dc-439f-9a3b-c772bf4a311c" providerId="ADAL" clId="{95DC2182-BA54-4583-9E8E-B21E5C8D4D55}" dt="2023-02-23T09:47:51.943" v="17132" actId="1076"/>
      <pc:docMkLst>
        <pc:docMk/>
      </pc:docMkLst>
      <pc:sldChg chg="modSp mod">
        <pc:chgData name="Matthieu De Mari" userId="dfb708c9-d8dc-439f-9a3b-c772bf4a311c" providerId="ADAL" clId="{95DC2182-BA54-4583-9E8E-B21E5C8D4D55}" dt="2023-02-21T11:02:36.741" v="9702" actId="20577"/>
        <pc:sldMkLst>
          <pc:docMk/>
          <pc:sldMk cId="3442501962" sldId="257"/>
        </pc:sldMkLst>
        <pc:spChg chg="mod">
          <ac:chgData name="Matthieu De Mari" userId="dfb708c9-d8dc-439f-9a3b-c772bf4a311c" providerId="ADAL" clId="{95DC2182-BA54-4583-9E8E-B21E5C8D4D55}" dt="2023-02-21T11:02:36.741" v="9702" actId="20577"/>
          <ac:spMkLst>
            <pc:docMk/>
            <pc:sldMk cId="3442501962" sldId="257"/>
            <ac:spMk id="2" creationId="{49D40417-A4D3-4CE8-96E7-708E2439AE7B}"/>
          </ac:spMkLst>
        </pc:spChg>
      </pc:sldChg>
      <pc:sldChg chg="addSp delSp modSp mod">
        <pc:chgData name="Matthieu De Mari" userId="dfb708c9-d8dc-439f-9a3b-c772bf4a311c" providerId="ADAL" clId="{95DC2182-BA54-4583-9E8E-B21E5C8D4D55}" dt="2023-02-23T06:39:54.617" v="13912" actId="20577"/>
        <pc:sldMkLst>
          <pc:docMk/>
          <pc:sldMk cId="1893873068" sldId="266"/>
        </pc:sldMkLst>
        <pc:spChg chg="mod">
          <ac:chgData name="Matthieu De Mari" userId="dfb708c9-d8dc-439f-9a3b-c772bf4a311c" providerId="ADAL" clId="{95DC2182-BA54-4583-9E8E-B21E5C8D4D55}" dt="2023-02-23T06:39:54.617" v="13912" actId="20577"/>
          <ac:spMkLst>
            <pc:docMk/>
            <pc:sldMk cId="1893873068" sldId="266"/>
            <ac:spMk id="5" creationId="{7D0CB248-82F3-414A-84E4-14EF63C7FB27}"/>
          </ac:spMkLst>
        </pc:spChg>
        <pc:picChg chg="add del mod">
          <ac:chgData name="Matthieu De Mari" userId="dfb708c9-d8dc-439f-9a3b-c772bf4a311c" providerId="ADAL" clId="{95DC2182-BA54-4583-9E8E-B21E5C8D4D55}" dt="2023-02-23T06:38:44.011" v="13786"/>
          <ac:picMkLst>
            <pc:docMk/>
            <pc:sldMk cId="1893873068" sldId="266"/>
            <ac:picMk id="3" creationId="{2100DBC5-529E-6379-612E-2A5C550C4E34}"/>
          </ac:picMkLst>
        </pc:picChg>
      </pc:sldChg>
      <pc:sldChg chg="modSp mod">
        <pc:chgData name="Matthieu De Mari" userId="dfb708c9-d8dc-439f-9a3b-c772bf4a311c" providerId="ADAL" clId="{95DC2182-BA54-4583-9E8E-B21E5C8D4D55}" dt="2023-02-23T06:53:03.023" v="14363" actId="20577"/>
        <pc:sldMkLst>
          <pc:docMk/>
          <pc:sldMk cId="3880949074" sldId="267"/>
        </pc:sldMkLst>
        <pc:spChg chg="mod">
          <ac:chgData name="Matthieu De Mari" userId="dfb708c9-d8dc-439f-9a3b-c772bf4a311c" providerId="ADAL" clId="{95DC2182-BA54-4583-9E8E-B21E5C8D4D55}" dt="2023-02-23T06:53:03.023" v="14363" actId="20577"/>
          <ac:spMkLst>
            <pc:docMk/>
            <pc:sldMk cId="3880949074" sldId="267"/>
            <ac:spMk id="3" creationId="{C71C8DD6-14D1-44DF-9843-EFEDF44E39A2}"/>
          </ac:spMkLst>
        </pc:spChg>
      </pc:sldChg>
      <pc:sldChg chg="modSp mod">
        <pc:chgData name="Matthieu De Mari" userId="dfb708c9-d8dc-439f-9a3b-c772bf4a311c" providerId="ADAL" clId="{95DC2182-BA54-4583-9E8E-B21E5C8D4D55}" dt="2023-02-21T11:02:40.006" v="9704" actId="20577"/>
        <pc:sldMkLst>
          <pc:docMk/>
          <pc:sldMk cId="1036081419" sldId="346"/>
        </pc:sldMkLst>
        <pc:spChg chg="mod">
          <ac:chgData name="Matthieu De Mari" userId="dfb708c9-d8dc-439f-9a3b-c772bf4a311c" providerId="ADAL" clId="{95DC2182-BA54-4583-9E8E-B21E5C8D4D55}" dt="2023-02-21T11:02:40.006" v="9704" actId="20577"/>
          <ac:spMkLst>
            <pc:docMk/>
            <pc:sldMk cId="1036081419" sldId="346"/>
            <ac:spMk id="2" creationId="{11A08BA8-9DEC-4471-8590-434E8D8BB4A0}"/>
          </ac:spMkLst>
        </pc:spChg>
      </pc:sldChg>
      <pc:sldChg chg="modSp mod">
        <pc:chgData name="Matthieu De Mari" userId="dfb708c9-d8dc-439f-9a3b-c772bf4a311c" providerId="ADAL" clId="{95DC2182-BA54-4583-9E8E-B21E5C8D4D55}" dt="2023-02-21T11:02:32.442" v="9700" actId="20577"/>
        <pc:sldMkLst>
          <pc:docMk/>
          <pc:sldMk cId="1040156172" sldId="377"/>
        </pc:sldMkLst>
        <pc:spChg chg="mod">
          <ac:chgData name="Matthieu De Mari" userId="dfb708c9-d8dc-439f-9a3b-c772bf4a311c" providerId="ADAL" clId="{95DC2182-BA54-4583-9E8E-B21E5C8D4D55}" dt="2023-02-21T11:02:32.442" v="9700" actId="20577"/>
          <ac:spMkLst>
            <pc:docMk/>
            <pc:sldMk cId="1040156172" sldId="377"/>
            <ac:spMk id="2" creationId="{080CEB46-CC16-4D19-8C2C-AEE9471D8168}"/>
          </ac:spMkLst>
        </pc:spChg>
      </pc:sldChg>
      <pc:sldChg chg="addSp delSp modSp new mod ord modClrScheme chgLayout">
        <pc:chgData name="Matthieu De Mari" userId="dfb708c9-d8dc-439f-9a3b-c772bf4a311c" providerId="ADAL" clId="{95DC2182-BA54-4583-9E8E-B21E5C8D4D55}" dt="2023-02-17T09:41:10.957" v="4103"/>
        <pc:sldMkLst>
          <pc:docMk/>
          <pc:sldMk cId="1119657896" sldId="378"/>
        </pc:sldMkLst>
        <pc:spChg chg="del mod ord">
          <ac:chgData name="Matthieu De Mari" userId="dfb708c9-d8dc-439f-9a3b-c772bf4a311c" providerId="ADAL" clId="{95DC2182-BA54-4583-9E8E-B21E5C8D4D55}" dt="2023-02-17T08:28:15.414" v="54" actId="700"/>
          <ac:spMkLst>
            <pc:docMk/>
            <pc:sldMk cId="1119657896" sldId="378"/>
            <ac:spMk id="2" creationId="{2A80E7E7-7FD3-CA9D-7733-7D5B151AE256}"/>
          </ac:spMkLst>
        </pc:spChg>
        <pc:spChg chg="del mod ord">
          <ac:chgData name="Matthieu De Mari" userId="dfb708c9-d8dc-439f-9a3b-c772bf4a311c" providerId="ADAL" clId="{95DC2182-BA54-4583-9E8E-B21E5C8D4D55}" dt="2023-02-17T08:28:15.414" v="54" actId="700"/>
          <ac:spMkLst>
            <pc:docMk/>
            <pc:sldMk cId="1119657896" sldId="378"/>
            <ac:spMk id="3" creationId="{89417375-AEAE-11D8-A67E-74E08D06EAE6}"/>
          </ac:spMkLst>
        </pc:spChg>
        <pc:spChg chg="add mod ord">
          <ac:chgData name="Matthieu De Mari" userId="dfb708c9-d8dc-439f-9a3b-c772bf4a311c" providerId="ADAL" clId="{95DC2182-BA54-4583-9E8E-B21E5C8D4D55}" dt="2023-02-17T08:34:05.501" v="331" actId="700"/>
          <ac:spMkLst>
            <pc:docMk/>
            <pc:sldMk cId="1119657896" sldId="378"/>
            <ac:spMk id="4" creationId="{81B1015D-E7F1-F3D9-E560-C9E82C06BBB9}"/>
          </ac:spMkLst>
        </pc:spChg>
        <pc:spChg chg="add mod ord">
          <ac:chgData name="Matthieu De Mari" userId="dfb708c9-d8dc-439f-9a3b-c772bf4a311c" providerId="ADAL" clId="{95DC2182-BA54-4583-9E8E-B21E5C8D4D55}" dt="2023-02-17T08:35:17.618" v="393" actId="20577"/>
          <ac:spMkLst>
            <pc:docMk/>
            <pc:sldMk cId="1119657896" sldId="378"/>
            <ac:spMk id="5" creationId="{B00D7D74-AD4E-73AE-79C0-432D2B4B2341}"/>
          </ac:spMkLst>
        </pc:spChg>
        <pc:spChg chg="add del mod ord">
          <ac:chgData name="Matthieu De Mari" userId="dfb708c9-d8dc-439f-9a3b-c772bf4a311c" providerId="ADAL" clId="{95DC2182-BA54-4583-9E8E-B21E5C8D4D55}" dt="2023-02-17T08:28:18.130" v="55" actId="478"/>
          <ac:spMkLst>
            <pc:docMk/>
            <pc:sldMk cId="1119657896" sldId="378"/>
            <ac:spMk id="6" creationId="{E0068533-FA35-ABB2-153E-90D0EE0ED106}"/>
          </ac:spMkLst>
        </pc:spChg>
        <pc:spChg chg="add del">
          <ac:chgData name="Matthieu De Mari" userId="dfb708c9-d8dc-439f-9a3b-c772bf4a311c" providerId="ADAL" clId="{95DC2182-BA54-4583-9E8E-B21E5C8D4D55}" dt="2023-02-17T08:33:41.773" v="312"/>
          <ac:spMkLst>
            <pc:docMk/>
            <pc:sldMk cId="1119657896" sldId="378"/>
            <ac:spMk id="8" creationId="{12EB7BC9-D6D1-94FA-E748-52E69B362280}"/>
          </ac:spMkLst>
        </pc:spChg>
        <pc:spChg chg="add del mod ord">
          <ac:chgData name="Matthieu De Mari" userId="dfb708c9-d8dc-439f-9a3b-c772bf4a311c" providerId="ADAL" clId="{95DC2182-BA54-4583-9E8E-B21E5C8D4D55}" dt="2023-02-17T08:34:48.209" v="378" actId="478"/>
          <ac:spMkLst>
            <pc:docMk/>
            <pc:sldMk cId="1119657896" sldId="378"/>
            <ac:spMk id="9" creationId="{11628CD9-3E4A-3ED2-1DBA-17F15E82F3CD}"/>
          </ac:spMkLst>
        </pc:spChg>
        <pc:picChg chg="add del mod">
          <ac:chgData name="Matthieu De Mari" userId="dfb708c9-d8dc-439f-9a3b-c772bf4a311c" providerId="ADAL" clId="{95DC2182-BA54-4583-9E8E-B21E5C8D4D55}" dt="2023-02-17T08:31:51.179" v="201" actId="478"/>
          <ac:picMkLst>
            <pc:docMk/>
            <pc:sldMk cId="1119657896" sldId="378"/>
            <ac:picMk id="7" creationId="{419F02C5-327D-5E29-7377-652FB7F17B8A}"/>
          </ac:picMkLst>
        </pc:picChg>
        <pc:picChg chg="add mod">
          <ac:chgData name="Matthieu De Mari" userId="dfb708c9-d8dc-439f-9a3b-c772bf4a311c" providerId="ADAL" clId="{95DC2182-BA54-4583-9E8E-B21E5C8D4D55}" dt="2023-02-17T08:34:55.963" v="382"/>
          <ac:picMkLst>
            <pc:docMk/>
            <pc:sldMk cId="1119657896" sldId="378"/>
            <ac:picMk id="10" creationId="{A797B8FA-B87E-538F-8455-6FF89F60C768}"/>
          </ac:picMkLst>
        </pc:picChg>
      </pc:sldChg>
      <pc:sldChg chg="modSp add mod ord">
        <pc:chgData name="Matthieu De Mari" userId="dfb708c9-d8dc-439f-9a3b-c772bf4a311c" providerId="ADAL" clId="{95DC2182-BA54-4583-9E8E-B21E5C8D4D55}" dt="2023-02-17T08:33:09.188" v="205" actId="20577"/>
        <pc:sldMkLst>
          <pc:docMk/>
          <pc:sldMk cId="3946144614" sldId="379"/>
        </pc:sldMkLst>
        <pc:spChg chg="mod">
          <ac:chgData name="Matthieu De Mari" userId="dfb708c9-d8dc-439f-9a3b-c772bf4a311c" providerId="ADAL" clId="{95DC2182-BA54-4583-9E8E-B21E5C8D4D55}" dt="2023-02-17T08:33:09.188" v="205" actId="20577"/>
          <ac:spMkLst>
            <pc:docMk/>
            <pc:sldMk cId="3946144614" sldId="379"/>
            <ac:spMk id="5" creationId="{B00D7D74-AD4E-73AE-79C0-432D2B4B2341}"/>
          </ac:spMkLst>
        </pc:spChg>
      </pc:sldChg>
      <pc:sldChg chg="addSp delSp modSp add mod ord chgLayout">
        <pc:chgData name="Matthieu De Mari" userId="dfb708c9-d8dc-439f-9a3b-c772bf4a311c" providerId="ADAL" clId="{95DC2182-BA54-4583-9E8E-B21E5C8D4D55}" dt="2023-02-23T02:52:26.148" v="9713" actId="20577"/>
        <pc:sldMkLst>
          <pc:docMk/>
          <pc:sldMk cId="2141271085" sldId="380"/>
        </pc:sldMkLst>
        <pc:spChg chg="add del mod ord">
          <ac:chgData name="Matthieu De Mari" userId="dfb708c9-d8dc-439f-9a3b-c772bf4a311c" providerId="ADAL" clId="{95DC2182-BA54-4583-9E8E-B21E5C8D4D55}" dt="2023-02-17T08:38:23.243" v="505" actId="478"/>
          <ac:spMkLst>
            <pc:docMk/>
            <pc:sldMk cId="2141271085" sldId="380"/>
            <ac:spMk id="2" creationId="{67700953-542D-F93A-08F8-5934B26560AA}"/>
          </ac:spMkLst>
        </pc:spChg>
        <pc:spChg chg="mod ord">
          <ac:chgData name="Matthieu De Mari" userId="dfb708c9-d8dc-439f-9a3b-c772bf4a311c" providerId="ADAL" clId="{95DC2182-BA54-4583-9E8E-B21E5C8D4D55}" dt="2023-02-17T08:38:03.187" v="494" actId="700"/>
          <ac:spMkLst>
            <pc:docMk/>
            <pc:sldMk cId="2141271085" sldId="380"/>
            <ac:spMk id="4" creationId="{81B1015D-E7F1-F3D9-E560-C9E82C06BBB9}"/>
          </ac:spMkLst>
        </pc:spChg>
        <pc:spChg chg="mod ord">
          <ac:chgData name="Matthieu De Mari" userId="dfb708c9-d8dc-439f-9a3b-c772bf4a311c" providerId="ADAL" clId="{95DC2182-BA54-4583-9E8E-B21E5C8D4D55}" dt="2023-02-23T02:52:26.148" v="9713" actId="20577"/>
          <ac:spMkLst>
            <pc:docMk/>
            <pc:sldMk cId="2141271085" sldId="380"/>
            <ac:spMk id="5" creationId="{B00D7D74-AD4E-73AE-79C0-432D2B4B2341}"/>
          </ac:spMkLst>
        </pc:spChg>
        <pc:picChg chg="add mod">
          <ac:chgData name="Matthieu De Mari" userId="dfb708c9-d8dc-439f-9a3b-c772bf4a311c" providerId="ADAL" clId="{95DC2182-BA54-4583-9E8E-B21E5C8D4D55}" dt="2023-02-17T08:38:23.539" v="506"/>
          <ac:picMkLst>
            <pc:docMk/>
            <pc:sldMk cId="2141271085" sldId="380"/>
            <ac:picMk id="3" creationId="{1868E07C-6117-D0BE-530D-11002E6898E5}"/>
          </ac:picMkLst>
        </pc:picChg>
      </pc:sldChg>
      <pc:sldChg chg="addSp modSp add mod ord">
        <pc:chgData name="Matthieu De Mari" userId="dfb708c9-d8dc-439f-9a3b-c772bf4a311c" providerId="ADAL" clId="{95DC2182-BA54-4583-9E8E-B21E5C8D4D55}" dt="2023-02-17T09:41:10.957" v="4103"/>
        <pc:sldMkLst>
          <pc:docMk/>
          <pc:sldMk cId="1990152231" sldId="381"/>
        </pc:sldMkLst>
        <pc:spChg chg="mod">
          <ac:chgData name="Matthieu De Mari" userId="dfb708c9-d8dc-439f-9a3b-c772bf4a311c" providerId="ADAL" clId="{95DC2182-BA54-4583-9E8E-B21E5C8D4D55}" dt="2023-02-17T08:43:38.694" v="644" actId="20577"/>
          <ac:spMkLst>
            <pc:docMk/>
            <pc:sldMk cId="1990152231" sldId="381"/>
            <ac:spMk id="5" creationId="{B00D7D74-AD4E-73AE-79C0-432D2B4B2341}"/>
          </ac:spMkLst>
        </pc:spChg>
        <pc:picChg chg="add mod">
          <ac:chgData name="Matthieu De Mari" userId="dfb708c9-d8dc-439f-9a3b-c772bf4a311c" providerId="ADAL" clId="{95DC2182-BA54-4583-9E8E-B21E5C8D4D55}" dt="2023-02-17T08:44:39.471" v="646"/>
          <ac:picMkLst>
            <pc:docMk/>
            <pc:sldMk cId="1990152231" sldId="381"/>
            <ac:picMk id="2" creationId="{6CB90404-07DB-3B57-BA11-DEDB66328E1C}"/>
          </ac:picMkLst>
        </pc:picChg>
      </pc:sldChg>
      <pc:sldChg chg="addSp delSp modSp new mod ord modClrScheme chgLayout">
        <pc:chgData name="Matthieu De Mari" userId="dfb708c9-d8dc-439f-9a3b-c772bf4a311c" providerId="ADAL" clId="{95DC2182-BA54-4583-9E8E-B21E5C8D4D55}" dt="2023-02-17T09:41:10.957" v="4103"/>
        <pc:sldMkLst>
          <pc:docMk/>
          <pc:sldMk cId="356330123" sldId="382"/>
        </pc:sldMkLst>
        <pc:spChg chg="del mod ord">
          <ac:chgData name="Matthieu De Mari" userId="dfb708c9-d8dc-439f-9a3b-c772bf4a311c" providerId="ADAL" clId="{95DC2182-BA54-4583-9E8E-B21E5C8D4D55}" dt="2023-02-17T08:38:15.651" v="501" actId="700"/>
          <ac:spMkLst>
            <pc:docMk/>
            <pc:sldMk cId="356330123" sldId="382"/>
            <ac:spMk id="2" creationId="{A701DC5B-96A0-C440-98FF-CCAEEB678A4B}"/>
          </ac:spMkLst>
        </pc:spChg>
        <pc:spChg chg="del mod ord">
          <ac:chgData name="Matthieu De Mari" userId="dfb708c9-d8dc-439f-9a3b-c772bf4a311c" providerId="ADAL" clId="{95DC2182-BA54-4583-9E8E-B21E5C8D4D55}" dt="2023-02-17T08:38:15.651" v="501" actId="700"/>
          <ac:spMkLst>
            <pc:docMk/>
            <pc:sldMk cId="356330123" sldId="382"/>
            <ac:spMk id="3" creationId="{241C7050-92C2-7D13-7895-C0B94F0B9F1B}"/>
          </ac:spMkLst>
        </pc:spChg>
        <pc:spChg chg="del">
          <ac:chgData name="Matthieu De Mari" userId="dfb708c9-d8dc-439f-9a3b-c772bf4a311c" providerId="ADAL" clId="{95DC2182-BA54-4583-9E8E-B21E5C8D4D55}" dt="2023-02-17T08:38:15.651" v="501" actId="700"/>
          <ac:spMkLst>
            <pc:docMk/>
            <pc:sldMk cId="356330123" sldId="382"/>
            <ac:spMk id="4" creationId="{893B1E30-4802-184B-FC5E-D8921F4C2434}"/>
          </ac:spMkLst>
        </pc:spChg>
        <pc:spChg chg="add mod ord">
          <ac:chgData name="Matthieu De Mari" userId="dfb708c9-d8dc-439f-9a3b-c772bf4a311c" providerId="ADAL" clId="{95DC2182-BA54-4583-9E8E-B21E5C8D4D55}" dt="2023-02-17T08:38:29.857" v="538" actId="20577"/>
          <ac:spMkLst>
            <pc:docMk/>
            <pc:sldMk cId="356330123" sldId="382"/>
            <ac:spMk id="5" creationId="{F761A971-2CAB-A1A2-13A8-8C4D1F3C02D0}"/>
          </ac:spMkLst>
        </pc:spChg>
        <pc:spChg chg="add mod ord">
          <ac:chgData name="Matthieu De Mari" userId="dfb708c9-d8dc-439f-9a3b-c772bf4a311c" providerId="ADAL" clId="{95DC2182-BA54-4583-9E8E-B21E5C8D4D55}" dt="2023-02-17T08:40:20.294" v="600" actId="20577"/>
          <ac:spMkLst>
            <pc:docMk/>
            <pc:sldMk cId="356330123" sldId="382"/>
            <ac:spMk id="6" creationId="{B8001FFE-A0FF-0CA2-4921-6C076D709191}"/>
          </ac:spMkLst>
        </pc:spChg>
      </pc:sldChg>
      <pc:sldChg chg="addSp delSp modSp add del mod">
        <pc:chgData name="Matthieu De Mari" userId="dfb708c9-d8dc-439f-9a3b-c772bf4a311c" providerId="ADAL" clId="{95DC2182-BA54-4583-9E8E-B21E5C8D4D55}" dt="2023-02-17T08:42:23.672" v="637" actId="47"/>
        <pc:sldMkLst>
          <pc:docMk/>
          <pc:sldMk cId="1597381135" sldId="383"/>
        </pc:sldMkLst>
        <pc:spChg chg="add del mod">
          <ac:chgData name="Matthieu De Mari" userId="dfb708c9-d8dc-439f-9a3b-c772bf4a311c" providerId="ADAL" clId="{95DC2182-BA54-4583-9E8E-B21E5C8D4D55}" dt="2023-02-17T08:40:28.078" v="603" actId="478"/>
          <ac:spMkLst>
            <pc:docMk/>
            <pc:sldMk cId="1597381135" sldId="383"/>
            <ac:spMk id="3" creationId="{674B24D8-96CA-87F1-CF49-AB09040AD8A6}"/>
          </ac:spMkLst>
        </pc:spChg>
        <pc:spChg chg="del">
          <ac:chgData name="Matthieu De Mari" userId="dfb708c9-d8dc-439f-9a3b-c772bf4a311c" providerId="ADAL" clId="{95DC2182-BA54-4583-9E8E-B21E5C8D4D55}" dt="2023-02-17T08:41:10.309" v="608" actId="478"/>
          <ac:spMkLst>
            <pc:docMk/>
            <pc:sldMk cId="1597381135" sldId="383"/>
            <ac:spMk id="5" creationId="{F761A971-2CAB-A1A2-13A8-8C4D1F3C02D0}"/>
          </ac:spMkLst>
        </pc:spChg>
        <pc:spChg chg="del">
          <ac:chgData name="Matthieu De Mari" userId="dfb708c9-d8dc-439f-9a3b-c772bf4a311c" providerId="ADAL" clId="{95DC2182-BA54-4583-9E8E-B21E5C8D4D55}" dt="2023-02-17T08:40:26.931" v="602" actId="478"/>
          <ac:spMkLst>
            <pc:docMk/>
            <pc:sldMk cId="1597381135" sldId="383"/>
            <ac:spMk id="6" creationId="{B8001FFE-A0FF-0CA2-4921-6C076D709191}"/>
          </ac:spMkLst>
        </pc:spChg>
        <pc:spChg chg="add del mod">
          <ac:chgData name="Matthieu De Mari" userId="dfb708c9-d8dc-439f-9a3b-c772bf4a311c" providerId="ADAL" clId="{95DC2182-BA54-4583-9E8E-B21E5C8D4D55}" dt="2023-02-17T08:41:11.093" v="609" actId="478"/>
          <ac:spMkLst>
            <pc:docMk/>
            <pc:sldMk cId="1597381135" sldId="383"/>
            <ac:spMk id="9" creationId="{E33FD14F-7FA0-CD63-C52F-4A312F923FC1}"/>
          </ac:spMkLst>
        </pc:spChg>
        <pc:picChg chg="add mod">
          <ac:chgData name="Matthieu De Mari" userId="dfb708c9-d8dc-439f-9a3b-c772bf4a311c" providerId="ADAL" clId="{95DC2182-BA54-4583-9E8E-B21E5C8D4D55}" dt="2023-02-17T08:41:38.744" v="611" actId="1076"/>
          <ac:picMkLst>
            <pc:docMk/>
            <pc:sldMk cId="1597381135" sldId="383"/>
            <ac:picMk id="7" creationId="{4C76D53F-ABB4-6048-8D58-577C8A98A49A}"/>
          </ac:picMkLst>
        </pc:picChg>
      </pc:sldChg>
      <pc:sldChg chg="addSp delSp modSp add mod ord modClrScheme chgLayout">
        <pc:chgData name="Matthieu De Mari" userId="dfb708c9-d8dc-439f-9a3b-c772bf4a311c" providerId="ADAL" clId="{95DC2182-BA54-4583-9E8E-B21E5C8D4D55}" dt="2023-02-23T02:52:10.916" v="9711" actId="113"/>
        <pc:sldMkLst>
          <pc:docMk/>
          <pc:sldMk cId="3535228966" sldId="384"/>
        </pc:sldMkLst>
        <pc:spChg chg="add del mod ord">
          <ac:chgData name="Matthieu De Mari" userId="dfb708c9-d8dc-439f-9a3b-c772bf4a311c" providerId="ADAL" clId="{95DC2182-BA54-4583-9E8E-B21E5C8D4D55}" dt="2023-02-17T08:42:06.877" v="629" actId="478"/>
          <ac:spMkLst>
            <pc:docMk/>
            <pc:sldMk cId="3535228966" sldId="384"/>
            <ac:spMk id="2" creationId="{ABCDAADD-B626-F9D5-D5FE-DA095040326A}"/>
          </ac:spMkLst>
        </pc:spChg>
        <pc:spChg chg="mod ord">
          <ac:chgData name="Matthieu De Mari" userId="dfb708c9-d8dc-439f-9a3b-c772bf4a311c" providerId="ADAL" clId="{95DC2182-BA54-4583-9E8E-B21E5C8D4D55}" dt="2023-02-17T08:41:47.954" v="615" actId="700"/>
          <ac:spMkLst>
            <pc:docMk/>
            <pc:sldMk cId="3535228966" sldId="384"/>
            <ac:spMk id="5" creationId="{F761A971-2CAB-A1A2-13A8-8C4D1F3C02D0}"/>
          </ac:spMkLst>
        </pc:spChg>
        <pc:spChg chg="mod ord">
          <ac:chgData name="Matthieu De Mari" userId="dfb708c9-d8dc-439f-9a3b-c772bf4a311c" providerId="ADAL" clId="{95DC2182-BA54-4583-9E8E-B21E5C8D4D55}" dt="2023-02-23T02:52:10.916" v="9711" actId="113"/>
          <ac:spMkLst>
            <pc:docMk/>
            <pc:sldMk cId="3535228966" sldId="384"/>
            <ac:spMk id="6" creationId="{B8001FFE-A0FF-0CA2-4921-6C076D709191}"/>
          </ac:spMkLst>
        </pc:spChg>
        <pc:picChg chg="add mod">
          <ac:chgData name="Matthieu De Mari" userId="dfb708c9-d8dc-439f-9a3b-c772bf4a311c" providerId="ADAL" clId="{95DC2182-BA54-4583-9E8E-B21E5C8D4D55}" dt="2023-02-17T08:42:16.288" v="633" actId="1076"/>
          <ac:picMkLst>
            <pc:docMk/>
            <pc:sldMk cId="3535228966" sldId="384"/>
            <ac:picMk id="3" creationId="{AD9C5983-1CA9-428C-84A6-A4EC0E3B0AEA}"/>
          </ac:picMkLst>
        </pc:picChg>
      </pc:sldChg>
      <pc:sldChg chg="modSp add del mod ord">
        <pc:chgData name="Matthieu De Mari" userId="dfb708c9-d8dc-439f-9a3b-c772bf4a311c" providerId="ADAL" clId="{95DC2182-BA54-4583-9E8E-B21E5C8D4D55}" dt="2023-02-23T02:52:38.516" v="9714" actId="47"/>
        <pc:sldMkLst>
          <pc:docMk/>
          <pc:sldMk cId="1845912647" sldId="385"/>
        </pc:sldMkLst>
        <pc:spChg chg="mod">
          <ac:chgData name="Matthieu De Mari" userId="dfb708c9-d8dc-439f-9a3b-c772bf4a311c" providerId="ADAL" clId="{95DC2182-BA54-4583-9E8E-B21E5C8D4D55}" dt="2023-02-23T02:52:17.719" v="9712" actId="20577"/>
          <ac:spMkLst>
            <pc:docMk/>
            <pc:sldMk cId="1845912647" sldId="385"/>
            <ac:spMk id="5" creationId="{B00D7D74-AD4E-73AE-79C0-432D2B4B2341}"/>
          </ac:spMkLst>
        </pc:spChg>
      </pc:sldChg>
      <pc:sldChg chg="addSp modSp add mod ord">
        <pc:chgData name="Matthieu De Mari" userId="dfb708c9-d8dc-439f-9a3b-c772bf4a311c" providerId="ADAL" clId="{95DC2182-BA54-4583-9E8E-B21E5C8D4D55}" dt="2023-02-21T08:53:50.845" v="4525" actId="20577"/>
        <pc:sldMkLst>
          <pc:docMk/>
          <pc:sldMk cId="3334002964" sldId="386"/>
        </pc:sldMkLst>
        <pc:spChg chg="mod">
          <ac:chgData name="Matthieu De Mari" userId="dfb708c9-d8dc-439f-9a3b-c772bf4a311c" providerId="ADAL" clId="{95DC2182-BA54-4583-9E8E-B21E5C8D4D55}" dt="2023-02-21T08:53:50.845" v="4525" actId="20577"/>
          <ac:spMkLst>
            <pc:docMk/>
            <pc:sldMk cId="3334002964" sldId="386"/>
            <ac:spMk id="5" creationId="{B00D7D74-AD4E-73AE-79C0-432D2B4B2341}"/>
          </ac:spMkLst>
        </pc:spChg>
        <pc:picChg chg="add mod">
          <ac:chgData name="Matthieu De Mari" userId="dfb708c9-d8dc-439f-9a3b-c772bf4a311c" providerId="ADAL" clId="{95DC2182-BA54-4583-9E8E-B21E5C8D4D55}" dt="2023-02-17T08:44:40.776" v="647"/>
          <ac:picMkLst>
            <pc:docMk/>
            <pc:sldMk cId="3334002964" sldId="386"/>
            <ac:picMk id="2" creationId="{AFB2F25D-EB91-E2B7-FB9F-6B642A3B8993}"/>
          </ac:picMkLst>
        </pc:picChg>
      </pc:sldChg>
      <pc:sldChg chg="addSp delSp modSp new mod">
        <pc:chgData name="Matthieu De Mari" userId="dfb708c9-d8dc-439f-9a3b-c772bf4a311c" providerId="ADAL" clId="{95DC2182-BA54-4583-9E8E-B21E5C8D4D55}" dt="2023-02-17T09:03:27.971" v="1266" actId="114"/>
        <pc:sldMkLst>
          <pc:docMk/>
          <pc:sldMk cId="3292999532" sldId="387"/>
        </pc:sldMkLst>
        <pc:spChg chg="mod">
          <ac:chgData name="Matthieu De Mari" userId="dfb708c9-d8dc-439f-9a3b-c772bf4a311c" providerId="ADAL" clId="{95DC2182-BA54-4583-9E8E-B21E5C8D4D55}" dt="2023-02-17T08:48:07.032" v="806" actId="20577"/>
          <ac:spMkLst>
            <pc:docMk/>
            <pc:sldMk cId="3292999532" sldId="387"/>
            <ac:spMk id="2" creationId="{3E88DE4A-B9A9-CCDF-2EFA-3BA4C358FAAB}"/>
          </ac:spMkLst>
        </pc:spChg>
        <pc:spChg chg="mod">
          <ac:chgData name="Matthieu De Mari" userId="dfb708c9-d8dc-439f-9a3b-c772bf4a311c" providerId="ADAL" clId="{95DC2182-BA54-4583-9E8E-B21E5C8D4D55}" dt="2023-02-17T09:03:27.971" v="1266" actId="114"/>
          <ac:spMkLst>
            <pc:docMk/>
            <pc:sldMk cId="3292999532" sldId="387"/>
            <ac:spMk id="3" creationId="{BCEF9F32-C83F-B6A9-E126-668F25B9100E}"/>
          </ac:spMkLst>
        </pc:spChg>
        <pc:spChg chg="del">
          <ac:chgData name="Matthieu De Mari" userId="dfb708c9-d8dc-439f-9a3b-c772bf4a311c" providerId="ADAL" clId="{95DC2182-BA54-4583-9E8E-B21E5C8D4D55}" dt="2023-02-17T08:48:11.578" v="807" actId="478"/>
          <ac:spMkLst>
            <pc:docMk/>
            <pc:sldMk cId="3292999532" sldId="387"/>
            <ac:spMk id="4" creationId="{C2BDBA11-1B6D-ACBC-3877-A3EB31161698}"/>
          </ac:spMkLst>
        </pc:spChg>
        <pc:picChg chg="add del mod">
          <ac:chgData name="Matthieu De Mari" userId="dfb708c9-d8dc-439f-9a3b-c772bf4a311c" providerId="ADAL" clId="{95DC2182-BA54-4583-9E8E-B21E5C8D4D55}" dt="2023-02-17T09:02:13.887" v="1247" actId="478"/>
          <ac:picMkLst>
            <pc:docMk/>
            <pc:sldMk cId="3292999532" sldId="387"/>
            <ac:picMk id="5" creationId="{F92F4D5D-519A-2FCB-7B2D-5AF5228DE0E9}"/>
          </ac:picMkLst>
        </pc:picChg>
        <pc:picChg chg="add del mod">
          <ac:chgData name="Matthieu De Mari" userId="dfb708c9-d8dc-439f-9a3b-c772bf4a311c" providerId="ADAL" clId="{95DC2182-BA54-4583-9E8E-B21E5C8D4D55}" dt="2023-02-17T09:03:04.287" v="1252" actId="478"/>
          <ac:picMkLst>
            <pc:docMk/>
            <pc:sldMk cId="3292999532" sldId="387"/>
            <ac:picMk id="7" creationId="{FA61AF6E-3F47-4304-A868-A8C56FEAE1FB}"/>
          </ac:picMkLst>
        </pc:picChg>
        <pc:picChg chg="add mod">
          <ac:chgData name="Matthieu De Mari" userId="dfb708c9-d8dc-439f-9a3b-c772bf4a311c" providerId="ADAL" clId="{95DC2182-BA54-4583-9E8E-B21E5C8D4D55}" dt="2023-02-17T09:03:08.019" v="1255" actId="1076"/>
          <ac:picMkLst>
            <pc:docMk/>
            <pc:sldMk cId="3292999532" sldId="387"/>
            <ac:picMk id="9" creationId="{FAFDA03C-547F-070A-62A0-8BC7C0B4D49C}"/>
          </ac:picMkLst>
        </pc:picChg>
      </pc:sldChg>
      <pc:sldChg chg="addSp delSp modSp add mod">
        <pc:chgData name="Matthieu De Mari" userId="dfb708c9-d8dc-439f-9a3b-c772bf4a311c" providerId="ADAL" clId="{95DC2182-BA54-4583-9E8E-B21E5C8D4D55}" dt="2023-02-21T08:53:09.228" v="4502" actId="20577"/>
        <pc:sldMkLst>
          <pc:docMk/>
          <pc:sldMk cId="2586666001" sldId="388"/>
        </pc:sldMkLst>
        <pc:spChg chg="mod">
          <ac:chgData name="Matthieu De Mari" userId="dfb708c9-d8dc-439f-9a3b-c772bf4a311c" providerId="ADAL" clId="{95DC2182-BA54-4583-9E8E-B21E5C8D4D55}" dt="2023-02-21T08:53:09.228" v="4502" actId="20577"/>
          <ac:spMkLst>
            <pc:docMk/>
            <pc:sldMk cId="2586666001" sldId="388"/>
            <ac:spMk id="3" creationId="{BCEF9F32-C83F-B6A9-E126-668F25B9100E}"/>
          </ac:spMkLst>
        </pc:spChg>
        <pc:picChg chg="add mod">
          <ac:chgData name="Matthieu De Mari" userId="dfb708c9-d8dc-439f-9a3b-c772bf4a311c" providerId="ADAL" clId="{95DC2182-BA54-4583-9E8E-B21E5C8D4D55}" dt="2023-02-17T09:03:15.652" v="1256"/>
          <ac:picMkLst>
            <pc:docMk/>
            <pc:sldMk cId="2586666001" sldId="388"/>
            <ac:picMk id="4" creationId="{E369E838-8787-6F41-A352-CC63B582FAC3}"/>
          </ac:picMkLst>
        </pc:picChg>
        <pc:picChg chg="del">
          <ac:chgData name="Matthieu De Mari" userId="dfb708c9-d8dc-439f-9a3b-c772bf4a311c" providerId="ADAL" clId="{95DC2182-BA54-4583-9E8E-B21E5C8D4D55}" dt="2023-02-17T09:02:29.862" v="1251" actId="478"/>
          <ac:picMkLst>
            <pc:docMk/>
            <pc:sldMk cId="2586666001" sldId="388"/>
            <ac:picMk id="7" creationId="{FA61AF6E-3F47-4304-A868-A8C56FEAE1FB}"/>
          </ac:picMkLst>
        </pc:picChg>
      </pc:sldChg>
      <pc:sldChg chg="modSp add del mod">
        <pc:chgData name="Matthieu De Mari" userId="dfb708c9-d8dc-439f-9a3b-c772bf4a311c" providerId="ADAL" clId="{95DC2182-BA54-4583-9E8E-B21E5C8D4D55}" dt="2023-02-17T09:21:02.572" v="2876" actId="47"/>
        <pc:sldMkLst>
          <pc:docMk/>
          <pc:sldMk cId="1425256713" sldId="389"/>
        </pc:sldMkLst>
        <pc:spChg chg="mod">
          <ac:chgData name="Matthieu De Mari" userId="dfb708c9-d8dc-439f-9a3b-c772bf4a311c" providerId="ADAL" clId="{95DC2182-BA54-4583-9E8E-B21E5C8D4D55}" dt="2023-02-17T09:07:28.511" v="1650" actId="21"/>
          <ac:spMkLst>
            <pc:docMk/>
            <pc:sldMk cId="1425256713" sldId="389"/>
            <ac:spMk id="3" creationId="{BCEF9F32-C83F-B6A9-E126-668F25B9100E}"/>
          </ac:spMkLst>
        </pc:spChg>
      </pc:sldChg>
      <pc:sldChg chg="addSp delSp modSp add mod chgLayout">
        <pc:chgData name="Matthieu De Mari" userId="dfb708c9-d8dc-439f-9a3b-c772bf4a311c" providerId="ADAL" clId="{95DC2182-BA54-4583-9E8E-B21E5C8D4D55}" dt="2023-02-23T02:53:51.114" v="9725" actId="20577"/>
        <pc:sldMkLst>
          <pc:docMk/>
          <pc:sldMk cId="699795487" sldId="390"/>
        </pc:sldMkLst>
        <pc:spChg chg="mod ord">
          <ac:chgData name="Matthieu De Mari" userId="dfb708c9-d8dc-439f-9a3b-c772bf4a311c" providerId="ADAL" clId="{95DC2182-BA54-4583-9E8E-B21E5C8D4D55}" dt="2023-02-17T09:22:18.881" v="3037" actId="20577"/>
          <ac:spMkLst>
            <pc:docMk/>
            <pc:sldMk cId="699795487" sldId="390"/>
            <ac:spMk id="2" creationId="{3E88DE4A-B9A9-CCDF-2EFA-3BA4C358FAAB}"/>
          </ac:spMkLst>
        </pc:spChg>
        <pc:spChg chg="mod ord">
          <ac:chgData name="Matthieu De Mari" userId="dfb708c9-d8dc-439f-9a3b-c772bf4a311c" providerId="ADAL" clId="{95DC2182-BA54-4583-9E8E-B21E5C8D4D55}" dt="2023-02-21T08:54:39.213" v="4536" actId="20577"/>
          <ac:spMkLst>
            <pc:docMk/>
            <pc:sldMk cId="699795487" sldId="390"/>
            <ac:spMk id="3" creationId="{BCEF9F32-C83F-B6A9-E126-668F25B9100E}"/>
          </ac:spMkLst>
        </pc:spChg>
        <pc:spChg chg="add mod ord">
          <ac:chgData name="Matthieu De Mari" userId="dfb708c9-d8dc-439f-9a3b-c772bf4a311c" providerId="ADAL" clId="{95DC2182-BA54-4583-9E8E-B21E5C8D4D55}" dt="2023-02-23T02:53:51.114" v="9725" actId="20577"/>
          <ac:spMkLst>
            <pc:docMk/>
            <pc:sldMk cId="699795487" sldId="390"/>
            <ac:spMk id="5" creationId="{6C7F4F35-B552-E12F-D00F-A5EC521F9B44}"/>
          </ac:spMkLst>
        </pc:spChg>
        <pc:picChg chg="del">
          <ac:chgData name="Matthieu De Mari" userId="dfb708c9-d8dc-439f-9a3b-c772bf4a311c" providerId="ADAL" clId="{95DC2182-BA54-4583-9E8E-B21E5C8D4D55}" dt="2023-02-17T09:07:31.027" v="1651" actId="478"/>
          <ac:picMkLst>
            <pc:docMk/>
            <pc:sldMk cId="699795487" sldId="390"/>
            <ac:picMk id="4" creationId="{E369E838-8787-6F41-A352-CC63B582FAC3}"/>
          </ac:picMkLst>
        </pc:picChg>
      </pc:sldChg>
      <pc:sldChg chg="addSp delSp modSp add mod">
        <pc:chgData name="Matthieu De Mari" userId="dfb708c9-d8dc-439f-9a3b-c772bf4a311c" providerId="ADAL" clId="{95DC2182-BA54-4583-9E8E-B21E5C8D4D55}" dt="2023-02-17T09:22:45.452" v="3053"/>
        <pc:sldMkLst>
          <pc:docMk/>
          <pc:sldMk cId="3438165640" sldId="391"/>
        </pc:sldMkLst>
        <pc:spChg chg="mod">
          <ac:chgData name="Matthieu De Mari" userId="dfb708c9-d8dc-439f-9a3b-c772bf4a311c" providerId="ADAL" clId="{95DC2182-BA54-4583-9E8E-B21E5C8D4D55}" dt="2023-02-17T09:22:45.452" v="3053"/>
          <ac:spMkLst>
            <pc:docMk/>
            <pc:sldMk cId="3438165640" sldId="391"/>
            <ac:spMk id="2" creationId="{3E88DE4A-B9A9-CCDF-2EFA-3BA4C358FAAB}"/>
          </ac:spMkLst>
        </pc:spChg>
        <pc:spChg chg="del">
          <ac:chgData name="Matthieu De Mari" userId="dfb708c9-d8dc-439f-9a3b-c772bf4a311c" providerId="ADAL" clId="{95DC2182-BA54-4583-9E8E-B21E5C8D4D55}" dt="2023-02-17T09:09:49.224" v="2005" actId="478"/>
          <ac:spMkLst>
            <pc:docMk/>
            <pc:sldMk cId="3438165640" sldId="391"/>
            <ac:spMk id="3" creationId="{BCEF9F32-C83F-B6A9-E126-668F25B9100E}"/>
          </ac:spMkLst>
        </pc:spChg>
        <pc:spChg chg="del">
          <ac:chgData name="Matthieu De Mari" userId="dfb708c9-d8dc-439f-9a3b-c772bf4a311c" providerId="ADAL" clId="{95DC2182-BA54-4583-9E8E-B21E5C8D4D55}" dt="2023-02-17T09:09:48.530" v="2004" actId="478"/>
          <ac:spMkLst>
            <pc:docMk/>
            <pc:sldMk cId="3438165640" sldId="391"/>
            <ac:spMk id="5" creationId="{6C7F4F35-B552-E12F-D00F-A5EC521F9B44}"/>
          </ac:spMkLst>
        </pc:spChg>
        <pc:spChg chg="add del mod">
          <ac:chgData name="Matthieu De Mari" userId="dfb708c9-d8dc-439f-9a3b-c772bf4a311c" providerId="ADAL" clId="{95DC2182-BA54-4583-9E8E-B21E5C8D4D55}" dt="2023-02-17T09:09:50.684" v="2007" actId="478"/>
          <ac:spMkLst>
            <pc:docMk/>
            <pc:sldMk cId="3438165640" sldId="391"/>
            <ac:spMk id="6" creationId="{0264C30C-6877-BAB4-38C6-EAD2F59078CD}"/>
          </ac:spMkLst>
        </pc:spChg>
        <pc:spChg chg="add del mod">
          <ac:chgData name="Matthieu De Mari" userId="dfb708c9-d8dc-439f-9a3b-c772bf4a311c" providerId="ADAL" clId="{95DC2182-BA54-4583-9E8E-B21E5C8D4D55}" dt="2023-02-17T09:09:49.830" v="2006" actId="478"/>
          <ac:spMkLst>
            <pc:docMk/>
            <pc:sldMk cId="3438165640" sldId="391"/>
            <ac:spMk id="8" creationId="{618FC7F9-F8FA-D7BD-BCF2-D7FD82133C18}"/>
          </ac:spMkLst>
        </pc:spChg>
        <pc:spChg chg="add mod">
          <ac:chgData name="Matthieu De Mari" userId="dfb708c9-d8dc-439f-9a3b-c772bf4a311c" providerId="ADAL" clId="{95DC2182-BA54-4583-9E8E-B21E5C8D4D55}" dt="2023-02-17T09:15:11.651" v="2325" actId="115"/>
          <ac:spMkLst>
            <pc:docMk/>
            <pc:sldMk cId="3438165640" sldId="391"/>
            <ac:spMk id="11" creationId="{041C82DA-C4AB-4A16-CC94-7486A4928219}"/>
          </ac:spMkLst>
        </pc:spChg>
        <pc:spChg chg="add mod">
          <ac:chgData name="Matthieu De Mari" userId="dfb708c9-d8dc-439f-9a3b-c772bf4a311c" providerId="ADAL" clId="{95DC2182-BA54-4583-9E8E-B21E5C8D4D55}" dt="2023-02-17T09:13:45.118" v="2250"/>
          <ac:spMkLst>
            <pc:docMk/>
            <pc:sldMk cId="3438165640" sldId="391"/>
            <ac:spMk id="13" creationId="{BEFA2E9D-D346-A4E1-725F-1DA59AFF1537}"/>
          </ac:spMkLst>
        </pc:spChg>
        <pc:spChg chg="add mod">
          <ac:chgData name="Matthieu De Mari" userId="dfb708c9-d8dc-439f-9a3b-c772bf4a311c" providerId="ADAL" clId="{95DC2182-BA54-4583-9E8E-B21E5C8D4D55}" dt="2023-02-17T09:21:44.904" v="2946" actId="1037"/>
          <ac:spMkLst>
            <pc:docMk/>
            <pc:sldMk cId="3438165640" sldId="391"/>
            <ac:spMk id="14" creationId="{D8EED8B7-FABB-F38D-5C99-E82E2A917136}"/>
          </ac:spMkLst>
        </pc:spChg>
        <pc:spChg chg="add mod">
          <ac:chgData name="Matthieu De Mari" userId="dfb708c9-d8dc-439f-9a3b-c772bf4a311c" providerId="ADAL" clId="{95DC2182-BA54-4583-9E8E-B21E5C8D4D55}" dt="2023-02-17T09:13:45.118" v="2250"/>
          <ac:spMkLst>
            <pc:docMk/>
            <pc:sldMk cId="3438165640" sldId="391"/>
            <ac:spMk id="15" creationId="{58EF33CF-8803-CBB6-6050-94DB222659B3}"/>
          </ac:spMkLst>
        </pc:spChg>
        <pc:picChg chg="add mod">
          <ac:chgData name="Matthieu De Mari" userId="dfb708c9-d8dc-439f-9a3b-c772bf4a311c" providerId="ADAL" clId="{95DC2182-BA54-4583-9E8E-B21E5C8D4D55}" dt="2023-02-17T09:10:36.360" v="2014" actId="1076"/>
          <ac:picMkLst>
            <pc:docMk/>
            <pc:sldMk cId="3438165640" sldId="391"/>
            <ac:picMk id="10" creationId="{F83FE53A-C01F-5A70-FCBF-D89938440AE4}"/>
          </ac:picMkLst>
        </pc:picChg>
        <pc:picChg chg="add mod">
          <ac:chgData name="Matthieu De Mari" userId="dfb708c9-d8dc-439f-9a3b-c772bf4a311c" providerId="ADAL" clId="{95DC2182-BA54-4583-9E8E-B21E5C8D4D55}" dt="2023-02-17T09:13:45.118" v="2250"/>
          <ac:picMkLst>
            <pc:docMk/>
            <pc:sldMk cId="3438165640" sldId="391"/>
            <ac:picMk id="12" creationId="{F1C767E9-6308-3CB8-97B8-EB787964EEA7}"/>
          </ac:picMkLst>
        </pc:picChg>
      </pc:sldChg>
      <pc:sldChg chg="addSp delSp modSp add mod ord">
        <pc:chgData name="Matthieu De Mari" userId="dfb708c9-d8dc-439f-9a3b-c772bf4a311c" providerId="ADAL" clId="{95DC2182-BA54-4583-9E8E-B21E5C8D4D55}" dt="2023-02-17T09:22:42.121" v="3052" actId="20577"/>
        <pc:sldMkLst>
          <pc:docMk/>
          <pc:sldMk cId="2064353129" sldId="392"/>
        </pc:sldMkLst>
        <pc:spChg chg="mod">
          <ac:chgData name="Matthieu De Mari" userId="dfb708c9-d8dc-439f-9a3b-c772bf4a311c" providerId="ADAL" clId="{95DC2182-BA54-4583-9E8E-B21E5C8D4D55}" dt="2023-02-17T09:22:42.121" v="3052" actId="20577"/>
          <ac:spMkLst>
            <pc:docMk/>
            <pc:sldMk cId="2064353129" sldId="392"/>
            <ac:spMk id="2" creationId="{3E88DE4A-B9A9-CCDF-2EFA-3BA4C358FAAB}"/>
          </ac:spMkLst>
        </pc:spChg>
        <pc:spChg chg="add mod">
          <ac:chgData name="Matthieu De Mari" userId="dfb708c9-d8dc-439f-9a3b-c772bf4a311c" providerId="ADAL" clId="{95DC2182-BA54-4583-9E8E-B21E5C8D4D55}" dt="2023-02-17T09:11:05.109" v="2019" actId="208"/>
          <ac:spMkLst>
            <pc:docMk/>
            <pc:sldMk cId="2064353129" sldId="392"/>
            <ac:spMk id="3" creationId="{9297C65D-302D-97F3-B9E7-0795EAD68417}"/>
          </ac:spMkLst>
        </pc:spChg>
        <pc:spChg chg="add mod">
          <ac:chgData name="Matthieu De Mari" userId="dfb708c9-d8dc-439f-9a3b-c772bf4a311c" providerId="ADAL" clId="{95DC2182-BA54-4583-9E8E-B21E5C8D4D55}" dt="2023-02-17T09:11:13.425" v="2023" actId="14100"/>
          <ac:spMkLst>
            <pc:docMk/>
            <pc:sldMk cId="2064353129" sldId="392"/>
            <ac:spMk id="4" creationId="{76F7AF6B-B2F9-3EFF-C0AF-2B594EF765FF}"/>
          </ac:spMkLst>
        </pc:spChg>
        <pc:spChg chg="add mod">
          <ac:chgData name="Matthieu De Mari" userId="dfb708c9-d8dc-439f-9a3b-c772bf4a311c" providerId="ADAL" clId="{95DC2182-BA54-4583-9E8E-B21E5C8D4D55}" dt="2023-02-17T09:11:23.789" v="2026" actId="14100"/>
          <ac:spMkLst>
            <pc:docMk/>
            <pc:sldMk cId="2064353129" sldId="392"/>
            <ac:spMk id="5" creationId="{839586BE-A17E-1BF1-BFDE-31813F4B3DA7}"/>
          </ac:spMkLst>
        </pc:spChg>
        <pc:spChg chg="add mod">
          <ac:chgData name="Matthieu De Mari" userId="dfb708c9-d8dc-439f-9a3b-c772bf4a311c" providerId="ADAL" clId="{95DC2182-BA54-4583-9E8E-B21E5C8D4D55}" dt="2023-02-17T09:21:50.102" v="2950" actId="1037"/>
          <ac:spMkLst>
            <pc:docMk/>
            <pc:sldMk cId="2064353129" sldId="392"/>
            <ac:spMk id="6" creationId="{3DFDB98B-84DF-C2AD-F494-6AFEC7D2D6CE}"/>
          </ac:spMkLst>
        </pc:spChg>
        <pc:spChg chg="add del mod">
          <ac:chgData name="Matthieu De Mari" userId="dfb708c9-d8dc-439f-9a3b-c772bf4a311c" providerId="ADAL" clId="{95DC2182-BA54-4583-9E8E-B21E5C8D4D55}" dt="2023-02-17T09:11:43.365" v="2034" actId="478"/>
          <ac:spMkLst>
            <pc:docMk/>
            <pc:sldMk cId="2064353129" sldId="392"/>
            <ac:spMk id="7" creationId="{97AC7B7E-A5DF-2690-98A1-F558BD65B7DE}"/>
          </ac:spMkLst>
        </pc:spChg>
        <pc:spChg chg="add mod">
          <ac:chgData name="Matthieu De Mari" userId="dfb708c9-d8dc-439f-9a3b-c772bf4a311c" providerId="ADAL" clId="{95DC2182-BA54-4583-9E8E-B21E5C8D4D55}" dt="2023-02-17T09:12:02.838" v="2043" actId="208"/>
          <ac:spMkLst>
            <pc:docMk/>
            <pc:sldMk cId="2064353129" sldId="392"/>
            <ac:spMk id="8" creationId="{9CD8EDD4-508D-2592-641D-F07131736022}"/>
          </ac:spMkLst>
        </pc:spChg>
        <pc:spChg chg="add mod">
          <ac:chgData name="Matthieu De Mari" userId="dfb708c9-d8dc-439f-9a3b-c772bf4a311c" providerId="ADAL" clId="{95DC2182-BA54-4583-9E8E-B21E5C8D4D55}" dt="2023-02-17T09:13:33.978" v="2248" actId="207"/>
          <ac:spMkLst>
            <pc:docMk/>
            <pc:sldMk cId="2064353129" sldId="392"/>
            <ac:spMk id="9" creationId="{98455056-4146-112A-F120-BE0214897893}"/>
          </ac:spMkLst>
        </pc:spChg>
        <pc:spChg chg="add mod">
          <ac:chgData name="Matthieu De Mari" userId="dfb708c9-d8dc-439f-9a3b-c772bf4a311c" providerId="ADAL" clId="{95DC2182-BA54-4583-9E8E-B21E5C8D4D55}" dt="2023-02-17T09:14:47.187" v="2274" actId="1076"/>
          <ac:spMkLst>
            <pc:docMk/>
            <pc:sldMk cId="2064353129" sldId="392"/>
            <ac:spMk id="25" creationId="{6C97FE7D-83F3-331E-3DF8-232847CB58B0}"/>
          </ac:spMkLst>
        </pc:spChg>
        <pc:cxnChg chg="add mod">
          <ac:chgData name="Matthieu De Mari" userId="dfb708c9-d8dc-439f-9a3b-c772bf4a311c" providerId="ADAL" clId="{95DC2182-BA54-4583-9E8E-B21E5C8D4D55}" dt="2023-02-17T09:14:29.083" v="2265" actId="14100"/>
          <ac:cxnSpMkLst>
            <pc:docMk/>
            <pc:sldMk cId="2064353129" sldId="392"/>
            <ac:cxnSpMk id="12" creationId="{3D32C3E9-BCF7-21C1-63AF-73D41ED05D73}"/>
          </ac:cxnSpMkLst>
        </pc:cxnChg>
        <pc:cxnChg chg="add mod">
          <ac:chgData name="Matthieu De Mari" userId="dfb708c9-d8dc-439f-9a3b-c772bf4a311c" providerId="ADAL" clId="{95DC2182-BA54-4583-9E8E-B21E5C8D4D55}" dt="2023-02-17T09:14:13.853" v="2257" actId="14100"/>
          <ac:cxnSpMkLst>
            <pc:docMk/>
            <pc:sldMk cId="2064353129" sldId="392"/>
            <ac:cxnSpMk id="13" creationId="{CAD247D5-7FC8-E539-BBF9-553966365A8E}"/>
          </ac:cxnSpMkLst>
        </pc:cxnChg>
        <pc:cxnChg chg="add mod">
          <ac:chgData name="Matthieu De Mari" userId="dfb708c9-d8dc-439f-9a3b-c772bf4a311c" providerId="ADAL" clId="{95DC2182-BA54-4583-9E8E-B21E5C8D4D55}" dt="2023-02-17T09:14:26.278" v="2264" actId="14100"/>
          <ac:cxnSpMkLst>
            <pc:docMk/>
            <pc:sldMk cId="2064353129" sldId="392"/>
            <ac:cxnSpMk id="17" creationId="{08DACFCA-54FF-8B97-ADDE-2E676AE80B9A}"/>
          </ac:cxnSpMkLst>
        </pc:cxnChg>
        <pc:cxnChg chg="add mod">
          <ac:chgData name="Matthieu De Mari" userId="dfb708c9-d8dc-439f-9a3b-c772bf4a311c" providerId="ADAL" clId="{95DC2182-BA54-4583-9E8E-B21E5C8D4D55}" dt="2023-02-17T09:14:22.423" v="2263" actId="14100"/>
          <ac:cxnSpMkLst>
            <pc:docMk/>
            <pc:sldMk cId="2064353129" sldId="392"/>
            <ac:cxnSpMk id="19" creationId="{B762C7FE-569E-526F-8EAC-7FB212EC0703}"/>
          </ac:cxnSpMkLst>
        </pc:cxnChg>
      </pc:sldChg>
      <pc:sldChg chg="addSp delSp modSp add mod">
        <pc:chgData name="Matthieu De Mari" userId="dfb708c9-d8dc-439f-9a3b-c772bf4a311c" providerId="ADAL" clId="{95DC2182-BA54-4583-9E8E-B21E5C8D4D55}" dt="2023-02-23T02:54:05.876" v="9727" actId="20577"/>
        <pc:sldMkLst>
          <pc:docMk/>
          <pc:sldMk cId="3842187934" sldId="393"/>
        </pc:sldMkLst>
        <pc:spChg chg="mod">
          <ac:chgData name="Matthieu De Mari" userId="dfb708c9-d8dc-439f-9a3b-c772bf4a311c" providerId="ADAL" clId="{95DC2182-BA54-4583-9E8E-B21E5C8D4D55}" dt="2023-02-23T02:54:05.876" v="9727" actId="20577"/>
          <ac:spMkLst>
            <pc:docMk/>
            <pc:sldMk cId="3842187934" sldId="393"/>
            <ac:spMk id="2" creationId="{3E88DE4A-B9A9-CCDF-2EFA-3BA4C358FAAB}"/>
          </ac:spMkLst>
        </pc:spChg>
        <pc:spChg chg="del mod">
          <ac:chgData name="Matthieu De Mari" userId="dfb708c9-d8dc-439f-9a3b-c772bf4a311c" providerId="ADAL" clId="{95DC2182-BA54-4583-9E8E-B21E5C8D4D55}" dt="2023-02-17T09:15:55.413" v="2370" actId="478"/>
          <ac:spMkLst>
            <pc:docMk/>
            <pc:sldMk cId="3842187934" sldId="393"/>
            <ac:spMk id="3" creationId="{BCEF9F32-C83F-B6A9-E126-668F25B9100E}"/>
          </ac:spMkLst>
        </pc:spChg>
        <pc:spChg chg="del">
          <ac:chgData name="Matthieu De Mari" userId="dfb708c9-d8dc-439f-9a3b-c772bf4a311c" providerId="ADAL" clId="{95DC2182-BA54-4583-9E8E-B21E5C8D4D55}" dt="2023-02-17T09:15:54.538" v="2368" actId="478"/>
          <ac:spMkLst>
            <pc:docMk/>
            <pc:sldMk cId="3842187934" sldId="393"/>
            <ac:spMk id="5" creationId="{6C7F4F35-B552-E12F-D00F-A5EC521F9B44}"/>
          </ac:spMkLst>
        </pc:spChg>
        <pc:spChg chg="add del mod">
          <ac:chgData name="Matthieu De Mari" userId="dfb708c9-d8dc-439f-9a3b-c772bf4a311c" providerId="ADAL" clId="{95DC2182-BA54-4583-9E8E-B21E5C8D4D55}" dt="2023-02-17T09:15:56.648" v="2371" actId="478"/>
          <ac:spMkLst>
            <pc:docMk/>
            <pc:sldMk cId="3842187934" sldId="393"/>
            <ac:spMk id="6" creationId="{172017A6-24E0-1540-C49A-2A66719AE393}"/>
          </ac:spMkLst>
        </pc:spChg>
        <pc:spChg chg="add mod">
          <ac:chgData name="Matthieu De Mari" userId="dfb708c9-d8dc-439f-9a3b-c772bf4a311c" providerId="ADAL" clId="{95DC2182-BA54-4583-9E8E-B21E5C8D4D55}" dt="2023-02-21T08:55:04.826" v="4561" actId="20577"/>
          <ac:spMkLst>
            <pc:docMk/>
            <pc:sldMk cId="3842187934" sldId="393"/>
            <ac:spMk id="8" creationId="{2F23B49A-721B-DD95-6D4E-073A6A6E4974}"/>
          </ac:spMkLst>
        </pc:spChg>
        <pc:picChg chg="add mod">
          <ac:chgData name="Matthieu De Mari" userId="dfb708c9-d8dc-439f-9a3b-c772bf4a311c" providerId="ADAL" clId="{95DC2182-BA54-4583-9E8E-B21E5C8D4D55}" dt="2023-02-17T09:16:42.595" v="2483" actId="1076"/>
          <ac:picMkLst>
            <pc:docMk/>
            <pc:sldMk cId="3842187934" sldId="393"/>
            <ac:picMk id="10" creationId="{8D66A25C-FAC3-1855-47F0-61A8E7EDBDA1}"/>
          </ac:picMkLst>
        </pc:picChg>
      </pc:sldChg>
      <pc:sldChg chg="addSp delSp modSp add mod">
        <pc:chgData name="Matthieu De Mari" userId="dfb708c9-d8dc-439f-9a3b-c772bf4a311c" providerId="ADAL" clId="{95DC2182-BA54-4583-9E8E-B21E5C8D4D55}" dt="2023-02-21T08:55:11.719" v="4562"/>
        <pc:sldMkLst>
          <pc:docMk/>
          <pc:sldMk cId="781649533" sldId="394"/>
        </pc:sldMkLst>
        <pc:spChg chg="mod">
          <ac:chgData name="Matthieu De Mari" userId="dfb708c9-d8dc-439f-9a3b-c772bf4a311c" providerId="ADAL" clId="{95DC2182-BA54-4583-9E8E-B21E5C8D4D55}" dt="2023-02-17T09:22:27.992" v="3041" actId="20577"/>
          <ac:spMkLst>
            <pc:docMk/>
            <pc:sldMk cId="781649533" sldId="394"/>
            <ac:spMk id="2" creationId="{3E88DE4A-B9A9-CCDF-2EFA-3BA4C358FAAB}"/>
          </ac:spMkLst>
        </pc:spChg>
        <pc:spChg chg="mod">
          <ac:chgData name="Matthieu De Mari" userId="dfb708c9-d8dc-439f-9a3b-c772bf4a311c" providerId="ADAL" clId="{95DC2182-BA54-4583-9E8E-B21E5C8D4D55}" dt="2023-02-21T08:55:11.719" v="4562"/>
          <ac:spMkLst>
            <pc:docMk/>
            <pc:sldMk cId="781649533" sldId="394"/>
            <ac:spMk id="8" creationId="{2F23B49A-721B-DD95-6D4E-073A6A6E4974}"/>
          </ac:spMkLst>
        </pc:spChg>
        <pc:picChg chg="add mod">
          <ac:chgData name="Matthieu De Mari" userId="dfb708c9-d8dc-439f-9a3b-c772bf4a311c" providerId="ADAL" clId="{95DC2182-BA54-4583-9E8E-B21E5C8D4D55}" dt="2023-02-17T09:18:38.581" v="2691" actId="1037"/>
          <ac:picMkLst>
            <pc:docMk/>
            <pc:sldMk cId="781649533" sldId="394"/>
            <ac:picMk id="4" creationId="{524B8573-B927-FC61-5A5C-06A2E553F154}"/>
          </ac:picMkLst>
        </pc:picChg>
        <pc:picChg chg="del">
          <ac:chgData name="Matthieu De Mari" userId="dfb708c9-d8dc-439f-9a3b-c772bf4a311c" providerId="ADAL" clId="{95DC2182-BA54-4583-9E8E-B21E5C8D4D55}" dt="2023-02-17T09:18:15.834" v="2674" actId="478"/>
          <ac:picMkLst>
            <pc:docMk/>
            <pc:sldMk cId="781649533" sldId="394"/>
            <ac:picMk id="10" creationId="{8D66A25C-FAC3-1855-47F0-61A8E7EDBDA1}"/>
          </ac:picMkLst>
        </pc:picChg>
      </pc:sldChg>
      <pc:sldChg chg="addSp delSp modSp add mod modClrScheme chgLayout">
        <pc:chgData name="Matthieu De Mari" userId="dfb708c9-d8dc-439f-9a3b-c772bf4a311c" providerId="ADAL" clId="{95DC2182-BA54-4583-9E8E-B21E5C8D4D55}" dt="2023-02-23T02:54:30.470" v="9741" actId="20577"/>
        <pc:sldMkLst>
          <pc:docMk/>
          <pc:sldMk cId="2316878562" sldId="395"/>
        </pc:sldMkLst>
        <pc:spChg chg="mod ord">
          <ac:chgData name="Matthieu De Mari" userId="dfb708c9-d8dc-439f-9a3b-c772bf4a311c" providerId="ADAL" clId="{95DC2182-BA54-4583-9E8E-B21E5C8D4D55}" dt="2023-02-17T09:22:35.259" v="3044" actId="20577"/>
          <ac:spMkLst>
            <pc:docMk/>
            <pc:sldMk cId="2316878562" sldId="395"/>
            <ac:spMk id="2" creationId="{3E88DE4A-B9A9-CCDF-2EFA-3BA4C358FAAB}"/>
          </ac:spMkLst>
        </pc:spChg>
        <pc:spChg chg="mod ord">
          <ac:chgData name="Matthieu De Mari" userId="dfb708c9-d8dc-439f-9a3b-c772bf4a311c" providerId="ADAL" clId="{95DC2182-BA54-4583-9E8E-B21E5C8D4D55}" dt="2023-02-23T02:54:30.470" v="9741" actId="20577"/>
          <ac:spMkLst>
            <pc:docMk/>
            <pc:sldMk cId="2316878562" sldId="395"/>
            <ac:spMk id="8" creationId="{2F23B49A-721B-DD95-6D4E-073A6A6E4974}"/>
          </ac:spMkLst>
        </pc:spChg>
        <pc:picChg chg="del">
          <ac:chgData name="Matthieu De Mari" userId="dfb708c9-d8dc-439f-9a3b-c772bf4a311c" providerId="ADAL" clId="{95DC2182-BA54-4583-9E8E-B21E5C8D4D55}" dt="2023-02-17T09:18:59.416" v="2694" actId="478"/>
          <ac:picMkLst>
            <pc:docMk/>
            <pc:sldMk cId="2316878562" sldId="395"/>
            <ac:picMk id="4" creationId="{524B8573-B927-FC61-5A5C-06A2E553F154}"/>
          </ac:picMkLst>
        </pc:picChg>
        <pc:picChg chg="add del mod">
          <ac:chgData name="Matthieu De Mari" userId="dfb708c9-d8dc-439f-9a3b-c772bf4a311c" providerId="ADAL" clId="{95DC2182-BA54-4583-9E8E-B21E5C8D4D55}" dt="2023-02-17T09:19:13.883" v="2701" actId="478"/>
          <ac:picMkLst>
            <pc:docMk/>
            <pc:sldMk cId="2316878562" sldId="395"/>
            <ac:picMk id="5" creationId="{4A8911E2-75A0-7BD2-6C4D-DE264552666B}"/>
          </ac:picMkLst>
        </pc:picChg>
        <pc:picChg chg="add mod">
          <ac:chgData name="Matthieu De Mari" userId="dfb708c9-d8dc-439f-9a3b-c772bf4a311c" providerId="ADAL" clId="{95DC2182-BA54-4583-9E8E-B21E5C8D4D55}" dt="2023-02-17T09:20:27.032" v="2853" actId="1036"/>
          <ac:picMkLst>
            <pc:docMk/>
            <pc:sldMk cId="2316878562" sldId="395"/>
            <ac:picMk id="7" creationId="{9D14AB5C-BA99-C7BA-2FE3-DCAF22537151}"/>
          </ac:picMkLst>
        </pc:picChg>
      </pc:sldChg>
      <pc:sldChg chg="addSp delSp modSp new mod">
        <pc:chgData name="Matthieu De Mari" userId="dfb708c9-d8dc-439f-9a3b-c772bf4a311c" providerId="ADAL" clId="{95DC2182-BA54-4583-9E8E-B21E5C8D4D55}" dt="2023-02-23T02:55:50.931" v="9792" actId="20577"/>
        <pc:sldMkLst>
          <pc:docMk/>
          <pc:sldMk cId="1870305378" sldId="396"/>
        </pc:sldMkLst>
        <pc:spChg chg="mod">
          <ac:chgData name="Matthieu De Mari" userId="dfb708c9-d8dc-439f-9a3b-c772bf4a311c" providerId="ADAL" clId="{95DC2182-BA54-4583-9E8E-B21E5C8D4D55}" dt="2023-02-17T09:22:48.286" v="3054"/>
          <ac:spMkLst>
            <pc:docMk/>
            <pc:sldMk cId="1870305378" sldId="396"/>
            <ac:spMk id="2" creationId="{9774CF04-37F8-59A5-D891-341292A57549}"/>
          </ac:spMkLst>
        </pc:spChg>
        <pc:spChg chg="mod">
          <ac:chgData name="Matthieu De Mari" userId="dfb708c9-d8dc-439f-9a3b-c772bf4a311c" providerId="ADAL" clId="{95DC2182-BA54-4583-9E8E-B21E5C8D4D55}" dt="2023-02-23T02:55:50.931" v="9792" actId="20577"/>
          <ac:spMkLst>
            <pc:docMk/>
            <pc:sldMk cId="1870305378" sldId="396"/>
            <ac:spMk id="3" creationId="{4E2EC6DC-296C-84BC-FE39-DB6DC6B7379B}"/>
          </ac:spMkLst>
        </pc:spChg>
        <pc:spChg chg="del">
          <ac:chgData name="Matthieu De Mari" userId="dfb708c9-d8dc-439f-9a3b-c772bf4a311c" providerId="ADAL" clId="{95DC2182-BA54-4583-9E8E-B21E5C8D4D55}" dt="2023-02-17T09:21:19.074" v="2878" actId="478"/>
          <ac:spMkLst>
            <pc:docMk/>
            <pc:sldMk cId="1870305378" sldId="396"/>
            <ac:spMk id="4" creationId="{23CE24C3-5C5B-99BA-FA26-CFFB3E0F75EC}"/>
          </ac:spMkLst>
        </pc:spChg>
        <pc:spChg chg="add del mod">
          <ac:chgData name="Matthieu De Mari" userId="dfb708c9-d8dc-439f-9a3b-c772bf4a311c" providerId="ADAL" clId="{95DC2182-BA54-4583-9E8E-B21E5C8D4D55}" dt="2023-02-17T09:21:30.681" v="2938"/>
          <ac:spMkLst>
            <pc:docMk/>
            <pc:sldMk cId="1870305378" sldId="396"/>
            <ac:spMk id="7" creationId="{504779FB-ECB5-91AB-776A-10DFB1AD3D45}"/>
          </ac:spMkLst>
        </pc:spChg>
        <pc:spChg chg="add del mod">
          <ac:chgData name="Matthieu De Mari" userId="dfb708c9-d8dc-439f-9a3b-c772bf4a311c" providerId="ADAL" clId="{95DC2182-BA54-4583-9E8E-B21E5C8D4D55}" dt="2023-02-17T09:21:30.681" v="2938"/>
          <ac:spMkLst>
            <pc:docMk/>
            <pc:sldMk cId="1870305378" sldId="396"/>
            <ac:spMk id="8" creationId="{D0EA8020-B13C-93C0-039A-67DC8B1DD76B}"/>
          </ac:spMkLst>
        </pc:spChg>
        <pc:spChg chg="add del mod">
          <ac:chgData name="Matthieu De Mari" userId="dfb708c9-d8dc-439f-9a3b-c772bf4a311c" providerId="ADAL" clId="{95DC2182-BA54-4583-9E8E-B21E5C8D4D55}" dt="2023-02-17T09:21:30.681" v="2938"/>
          <ac:spMkLst>
            <pc:docMk/>
            <pc:sldMk cId="1870305378" sldId="396"/>
            <ac:spMk id="9" creationId="{1C7FEE87-6B91-1B8F-67EB-DEF2034F2CFE}"/>
          </ac:spMkLst>
        </pc:spChg>
        <pc:picChg chg="add del mod">
          <ac:chgData name="Matthieu De Mari" userId="dfb708c9-d8dc-439f-9a3b-c772bf4a311c" providerId="ADAL" clId="{95DC2182-BA54-4583-9E8E-B21E5C8D4D55}" dt="2023-02-17T09:21:30.681" v="2938"/>
          <ac:picMkLst>
            <pc:docMk/>
            <pc:sldMk cId="1870305378" sldId="396"/>
            <ac:picMk id="5" creationId="{839159B0-F5FA-07D5-8895-567D1D78C569}"/>
          </ac:picMkLst>
        </pc:picChg>
        <pc:picChg chg="add del mod">
          <ac:chgData name="Matthieu De Mari" userId="dfb708c9-d8dc-439f-9a3b-c772bf4a311c" providerId="ADAL" clId="{95DC2182-BA54-4583-9E8E-B21E5C8D4D55}" dt="2023-02-17T09:21:30.681" v="2938"/>
          <ac:picMkLst>
            <pc:docMk/>
            <pc:sldMk cId="1870305378" sldId="396"/>
            <ac:picMk id="6" creationId="{D224991E-CBE0-1797-B284-619B80EE18F2}"/>
          </ac:picMkLst>
        </pc:picChg>
        <pc:picChg chg="add mod">
          <ac:chgData name="Matthieu De Mari" userId="dfb708c9-d8dc-439f-9a3b-c772bf4a311c" providerId="ADAL" clId="{95DC2182-BA54-4583-9E8E-B21E5C8D4D55}" dt="2023-02-17T09:39:01.910" v="4009" actId="1036"/>
          <ac:picMkLst>
            <pc:docMk/>
            <pc:sldMk cId="1870305378" sldId="396"/>
            <ac:picMk id="10" creationId="{7451DDE0-AAF3-330D-A8B5-94DCD7217016}"/>
          </ac:picMkLst>
        </pc:picChg>
      </pc:sldChg>
      <pc:sldChg chg="addSp delSp modSp add mod">
        <pc:chgData name="Matthieu De Mari" userId="dfb708c9-d8dc-439f-9a3b-c772bf4a311c" providerId="ADAL" clId="{95DC2182-BA54-4583-9E8E-B21E5C8D4D55}" dt="2023-02-23T02:58:02.175" v="9793" actId="20577"/>
        <pc:sldMkLst>
          <pc:docMk/>
          <pc:sldMk cId="1413966137" sldId="397"/>
        </pc:sldMkLst>
        <pc:spChg chg="mod">
          <ac:chgData name="Matthieu De Mari" userId="dfb708c9-d8dc-439f-9a3b-c772bf4a311c" providerId="ADAL" clId="{95DC2182-BA54-4583-9E8E-B21E5C8D4D55}" dt="2023-02-23T02:58:02.175" v="9793" actId="20577"/>
          <ac:spMkLst>
            <pc:docMk/>
            <pc:sldMk cId="1413966137" sldId="397"/>
            <ac:spMk id="3" creationId="{4E2EC6DC-296C-84BC-FE39-DB6DC6B7379B}"/>
          </ac:spMkLst>
        </pc:spChg>
        <pc:spChg chg="add del mod">
          <ac:chgData name="Matthieu De Mari" userId="dfb708c9-d8dc-439f-9a3b-c772bf4a311c" providerId="ADAL" clId="{95DC2182-BA54-4583-9E8E-B21E5C8D4D55}" dt="2023-02-17T09:34:26.735" v="3719" actId="21"/>
          <ac:spMkLst>
            <pc:docMk/>
            <pc:sldMk cId="1413966137" sldId="397"/>
            <ac:spMk id="4" creationId="{2779C85C-B145-607A-FD88-44BE4ADDFDE7}"/>
          </ac:spMkLst>
        </pc:spChg>
        <pc:spChg chg="add del mod">
          <ac:chgData name="Matthieu De Mari" userId="dfb708c9-d8dc-439f-9a3b-c772bf4a311c" providerId="ADAL" clId="{95DC2182-BA54-4583-9E8E-B21E5C8D4D55}" dt="2023-02-17T09:34:33.124" v="3722" actId="478"/>
          <ac:spMkLst>
            <pc:docMk/>
            <pc:sldMk cId="1413966137" sldId="397"/>
            <ac:spMk id="5" creationId="{53EE1042-F601-677B-CE31-4456678DB0D7}"/>
          </ac:spMkLst>
        </pc:spChg>
        <pc:picChg chg="add mod">
          <ac:chgData name="Matthieu De Mari" userId="dfb708c9-d8dc-439f-9a3b-c772bf4a311c" providerId="ADAL" clId="{95DC2182-BA54-4583-9E8E-B21E5C8D4D55}" dt="2023-02-17T09:39:52.227" v="4041"/>
          <ac:picMkLst>
            <pc:docMk/>
            <pc:sldMk cId="1413966137" sldId="397"/>
            <ac:picMk id="6" creationId="{49AD4472-5573-CFF1-EE35-D4FAE1EB60D0}"/>
          </ac:picMkLst>
        </pc:picChg>
        <pc:picChg chg="del">
          <ac:chgData name="Matthieu De Mari" userId="dfb708c9-d8dc-439f-9a3b-c772bf4a311c" providerId="ADAL" clId="{95DC2182-BA54-4583-9E8E-B21E5C8D4D55}" dt="2023-02-17T09:39:51.997" v="4040" actId="478"/>
          <ac:picMkLst>
            <pc:docMk/>
            <pc:sldMk cId="1413966137" sldId="397"/>
            <ac:picMk id="10" creationId="{7451DDE0-AAF3-330D-A8B5-94DCD7217016}"/>
          </ac:picMkLst>
        </pc:picChg>
      </pc:sldChg>
      <pc:sldChg chg="addSp delSp modSp new mod">
        <pc:chgData name="Matthieu De Mari" userId="dfb708c9-d8dc-439f-9a3b-c772bf4a311c" providerId="ADAL" clId="{95DC2182-BA54-4583-9E8E-B21E5C8D4D55}" dt="2023-02-23T02:59:11.897" v="9835" actId="20577"/>
        <pc:sldMkLst>
          <pc:docMk/>
          <pc:sldMk cId="2506346402" sldId="398"/>
        </pc:sldMkLst>
        <pc:spChg chg="mod">
          <ac:chgData name="Matthieu De Mari" userId="dfb708c9-d8dc-439f-9a3b-c772bf4a311c" providerId="ADAL" clId="{95DC2182-BA54-4583-9E8E-B21E5C8D4D55}" dt="2023-02-17T09:27:49.249" v="3405" actId="20577"/>
          <ac:spMkLst>
            <pc:docMk/>
            <pc:sldMk cId="2506346402" sldId="398"/>
            <ac:spMk id="2" creationId="{94DD6207-4F19-3F96-7313-BD1C134EFE2E}"/>
          </ac:spMkLst>
        </pc:spChg>
        <pc:spChg chg="mod">
          <ac:chgData name="Matthieu De Mari" userId="dfb708c9-d8dc-439f-9a3b-c772bf4a311c" providerId="ADAL" clId="{95DC2182-BA54-4583-9E8E-B21E5C8D4D55}" dt="2023-02-23T02:59:11.897" v="9835" actId="20577"/>
          <ac:spMkLst>
            <pc:docMk/>
            <pc:sldMk cId="2506346402" sldId="398"/>
            <ac:spMk id="3" creationId="{AB518D65-2307-AF01-524E-D9D2045AA0A1}"/>
          </ac:spMkLst>
        </pc:spChg>
        <pc:spChg chg="del">
          <ac:chgData name="Matthieu De Mari" userId="dfb708c9-d8dc-439f-9a3b-c772bf4a311c" providerId="ADAL" clId="{95DC2182-BA54-4583-9E8E-B21E5C8D4D55}" dt="2023-02-17T09:29:06.288" v="3543" actId="478"/>
          <ac:spMkLst>
            <pc:docMk/>
            <pc:sldMk cId="2506346402" sldId="398"/>
            <ac:spMk id="4" creationId="{1A10D85D-7D13-2CC8-CB88-BCE9CFFA569F}"/>
          </ac:spMkLst>
        </pc:spChg>
        <pc:picChg chg="add mod">
          <ac:chgData name="Matthieu De Mari" userId="dfb708c9-d8dc-439f-9a3b-c772bf4a311c" providerId="ADAL" clId="{95DC2182-BA54-4583-9E8E-B21E5C8D4D55}" dt="2023-02-17T09:37:06.161" v="3950" actId="1076"/>
          <ac:picMkLst>
            <pc:docMk/>
            <pc:sldMk cId="2506346402" sldId="398"/>
            <ac:picMk id="6" creationId="{3C38EE99-9997-EC4D-6407-E95240AA3E61}"/>
          </ac:picMkLst>
        </pc:picChg>
      </pc:sldChg>
      <pc:sldChg chg="addSp delSp modSp add mod modClrScheme chgLayout">
        <pc:chgData name="Matthieu De Mari" userId="dfb708c9-d8dc-439f-9a3b-c772bf4a311c" providerId="ADAL" clId="{95DC2182-BA54-4583-9E8E-B21E5C8D4D55}" dt="2023-02-17T09:40:50.204" v="4101" actId="20577"/>
        <pc:sldMkLst>
          <pc:docMk/>
          <pc:sldMk cId="1835834167" sldId="399"/>
        </pc:sldMkLst>
        <pc:spChg chg="mod ord">
          <ac:chgData name="Matthieu De Mari" userId="dfb708c9-d8dc-439f-9a3b-c772bf4a311c" providerId="ADAL" clId="{95DC2182-BA54-4583-9E8E-B21E5C8D4D55}" dt="2023-02-17T09:40:50.204" v="4101" actId="20577"/>
          <ac:spMkLst>
            <pc:docMk/>
            <pc:sldMk cId="1835834167" sldId="399"/>
            <ac:spMk id="2" creationId="{94DD6207-4F19-3F96-7313-BD1C134EFE2E}"/>
          </ac:spMkLst>
        </pc:spChg>
        <pc:spChg chg="del mod ord">
          <ac:chgData name="Matthieu De Mari" userId="dfb708c9-d8dc-439f-9a3b-c772bf4a311c" providerId="ADAL" clId="{95DC2182-BA54-4583-9E8E-B21E5C8D4D55}" dt="2023-02-17T09:37:39.991" v="3953" actId="478"/>
          <ac:spMkLst>
            <pc:docMk/>
            <pc:sldMk cId="1835834167" sldId="399"/>
            <ac:spMk id="3" creationId="{AB518D65-2307-AF01-524E-D9D2045AA0A1}"/>
          </ac:spMkLst>
        </pc:spChg>
        <pc:spChg chg="add del mod">
          <ac:chgData name="Matthieu De Mari" userId="dfb708c9-d8dc-439f-9a3b-c772bf4a311c" providerId="ADAL" clId="{95DC2182-BA54-4583-9E8E-B21E5C8D4D55}" dt="2023-02-17T09:37:42.328" v="3954" actId="478"/>
          <ac:spMkLst>
            <pc:docMk/>
            <pc:sldMk cId="1835834167" sldId="399"/>
            <ac:spMk id="5" creationId="{2EF588F6-3A8F-4EB1-4B65-67AF6C4BA090}"/>
          </ac:spMkLst>
        </pc:spChg>
        <pc:picChg chg="add mod">
          <ac:chgData name="Matthieu De Mari" userId="dfb708c9-d8dc-439f-9a3b-c772bf4a311c" providerId="ADAL" clId="{95DC2182-BA54-4583-9E8E-B21E5C8D4D55}" dt="2023-02-17T09:40:32.850" v="4076" actId="1076"/>
          <ac:picMkLst>
            <pc:docMk/>
            <pc:sldMk cId="1835834167" sldId="399"/>
            <ac:picMk id="7" creationId="{1C4103AD-8E3B-E0FC-1FB6-E4CDBAD3EC2B}"/>
          </ac:picMkLst>
        </pc:picChg>
        <pc:picChg chg="add mod">
          <ac:chgData name="Matthieu De Mari" userId="dfb708c9-d8dc-439f-9a3b-c772bf4a311c" providerId="ADAL" clId="{95DC2182-BA54-4583-9E8E-B21E5C8D4D55}" dt="2023-02-17T09:40:41.879" v="4081" actId="1076"/>
          <ac:picMkLst>
            <pc:docMk/>
            <pc:sldMk cId="1835834167" sldId="399"/>
            <ac:picMk id="8" creationId="{EDE5744A-E535-3ECF-6D99-A0009F827CBD}"/>
          </ac:picMkLst>
        </pc:picChg>
      </pc:sldChg>
      <pc:sldChg chg="addSp delSp modSp add mod ord modClrScheme chgLayout">
        <pc:chgData name="Matthieu De Mari" userId="dfb708c9-d8dc-439f-9a3b-c772bf4a311c" providerId="ADAL" clId="{95DC2182-BA54-4583-9E8E-B21E5C8D4D55}" dt="2023-02-23T02:58:40.249" v="9816" actId="20577"/>
        <pc:sldMkLst>
          <pc:docMk/>
          <pc:sldMk cId="4048808033" sldId="400"/>
        </pc:sldMkLst>
        <pc:spChg chg="mod ord">
          <ac:chgData name="Matthieu De Mari" userId="dfb708c9-d8dc-439f-9a3b-c772bf4a311c" providerId="ADAL" clId="{95DC2182-BA54-4583-9E8E-B21E5C8D4D55}" dt="2023-02-23T02:58:40.249" v="9816" actId="20577"/>
          <ac:spMkLst>
            <pc:docMk/>
            <pc:sldMk cId="4048808033" sldId="400"/>
            <ac:spMk id="2" creationId="{94DD6207-4F19-3F96-7313-BD1C134EFE2E}"/>
          </ac:spMkLst>
        </pc:spChg>
        <pc:spChg chg="mod ord">
          <ac:chgData name="Matthieu De Mari" userId="dfb708c9-d8dc-439f-9a3b-c772bf4a311c" providerId="ADAL" clId="{95DC2182-BA54-4583-9E8E-B21E5C8D4D55}" dt="2023-02-17T09:33:59.082" v="3714" actId="20577"/>
          <ac:spMkLst>
            <pc:docMk/>
            <pc:sldMk cId="4048808033" sldId="400"/>
            <ac:spMk id="3" creationId="{AB518D65-2307-AF01-524E-D9D2045AA0A1}"/>
          </ac:spMkLst>
        </pc:spChg>
        <pc:spChg chg="add del mod ord">
          <ac:chgData name="Matthieu De Mari" userId="dfb708c9-d8dc-439f-9a3b-c772bf4a311c" providerId="ADAL" clId="{95DC2182-BA54-4583-9E8E-B21E5C8D4D55}" dt="2023-02-17T09:33:03.485" v="3635" actId="478"/>
          <ac:spMkLst>
            <pc:docMk/>
            <pc:sldMk cId="4048808033" sldId="400"/>
            <ac:spMk id="6" creationId="{DCDED8EC-9D41-1A08-90F3-CA17CFDEADCE}"/>
          </ac:spMkLst>
        </pc:spChg>
        <pc:picChg chg="add del mod">
          <ac:chgData name="Matthieu De Mari" userId="dfb708c9-d8dc-439f-9a3b-c772bf4a311c" providerId="ADAL" clId="{95DC2182-BA54-4583-9E8E-B21E5C8D4D55}" dt="2023-02-17T09:32:51.674" v="3626" actId="478"/>
          <ac:picMkLst>
            <pc:docMk/>
            <pc:sldMk cId="4048808033" sldId="400"/>
            <ac:picMk id="5" creationId="{FCA6C289-05C2-2474-177F-20A8CC36CCD7}"/>
          </ac:picMkLst>
        </pc:picChg>
        <pc:picChg chg="add mod">
          <ac:chgData name="Matthieu De Mari" userId="dfb708c9-d8dc-439f-9a3b-c772bf4a311c" providerId="ADAL" clId="{95DC2182-BA54-4583-9E8E-B21E5C8D4D55}" dt="2023-02-17T09:34:04.797" v="3718" actId="1037"/>
          <ac:picMkLst>
            <pc:docMk/>
            <pc:sldMk cId="4048808033" sldId="400"/>
            <ac:picMk id="8" creationId="{E6F1A226-E903-0EFC-4ABA-2E0CF1D6A25F}"/>
          </ac:picMkLst>
        </pc:picChg>
      </pc:sldChg>
      <pc:sldChg chg="addSp delSp new del mod">
        <pc:chgData name="Matthieu De Mari" userId="dfb708c9-d8dc-439f-9a3b-c772bf4a311c" providerId="ADAL" clId="{95DC2182-BA54-4583-9E8E-B21E5C8D4D55}" dt="2023-02-17T09:43:44.070" v="4143" actId="47"/>
        <pc:sldMkLst>
          <pc:docMk/>
          <pc:sldMk cId="4083174369" sldId="401"/>
        </pc:sldMkLst>
        <pc:picChg chg="add del">
          <ac:chgData name="Matthieu De Mari" userId="dfb708c9-d8dc-439f-9a3b-c772bf4a311c" providerId="ADAL" clId="{95DC2182-BA54-4583-9E8E-B21E5C8D4D55}" dt="2023-02-17T09:43:18.544" v="4133" actId="21"/>
          <ac:picMkLst>
            <pc:docMk/>
            <pc:sldMk cId="4083174369" sldId="401"/>
            <ac:picMk id="5" creationId="{6B24127F-71AC-20FC-7A99-782E04FF8A11}"/>
          </ac:picMkLst>
        </pc:picChg>
      </pc:sldChg>
      <pc:sldChg chg="addSp delSp modSp add mod ord">
        <pc:chgData name="Matthieu De Mari" userId="dfb708c9-d8dc-439f-9a3b-c772bf4a311c" providerId="ADAL" clId="{95DC2182-BA54-4583-9E8E-B21E5C8D4D55}" dt="2023-02-23T02:59:26.413" v="9843" actId="27636"/>
        <pc:sldMkLst>
          <pc:docMk/>
          <pc:sldMk cId="736987387" sldId="402"/>
        </pc:sldMkLst>
        <pc:spChg chg="mod">
          <ac:chgData name="Matthieu De Mari" userId="dfb708c9-d8dc-439f-9a3b-c772bf4a311c" providerId="ADAL" clId="{95DC2182-BA54-4583-9E8E-B21E5C8D4D55}" dt="2023-02-17T09:43:16.206" v="4132" actId="20577"/>
          <ac:spMkLst>
            <pc:docMk/>
            <pc:sldMk cId="736987387" sldId="402"/>
            <ac:spMk id="2" creationId="{94DD6207-4F19-3F96-7313-BD1C134EFE2E}"/>
          </ac:spMkLst>
        </pc:spChg>
        <pc:spChg chg="mod">
          <ac:chgData name="Matthieu De Mari" userId="dfb708c9-d8dc-439f-9a3b-c772bf4a311c" providerId="ADAL" clId="{95DC2182-BA54-4583-9E8E-B21E5C8D4D55}" dt="2023-02-23T02:59:26.413" v="9843" actId="27636"/>
          <ac:spMkLst>
            <pc:docMk/>
            <pc:sldMk cId="736987387" sldId="402"/>
            <ac:spMk id="3" creationId="{AB518D65-2307-AF01-524E-D9D2045AA0A1}"/>
          </ac:spMkLst>
        </pc:spChg>
        <pc:picChg chg="add mod">
          <ac:chgData name="Matthieu De Mari" userId="dfb708c9-d8dc-439f-9a3b-c772bf4a311c" providerId="ADAL" clId="{95DC2182-BA54-4583-9E8E-B21E5C8D4D55}" dt="2023-02-17T09:43:25.643" v="4137" actId="1076"/>
          <ac:picMkLst>
            <pc:docMk/>
            <pc:sldMk cId="736987387" sldId="402"/>
            <ac:picMk id="4" creationId="{6CE3554C-9D2F-5BC5-3C72-5D7A74A0CCAA}"/>
          </ac:picMkLst>
        </pc:picChg>
        <pc:picChg chg="del">
          <ac:chgData name="Matthieu De Mari" userId="dfb708c9-d8dc-439f-9a3b-c772bf4a311c" providerId="ADAL" clId="{95DC2182-BA54-4583-9E8E-B21E5C8D4D55}" dt="2023-02-17T09:43:11.549" v="4130" actId="478"/>
          <ac:picMkLst>
            <pc:docMk/>
            <pc:sldMk cId="736987387" sldId="402"/>
            <ac:picMk id="6" creationId="{3C38EE99-9997-EC4D-6407-E95240AA3E61}"/>
          </ac:picMkLst>
        </pc:picChg>
      </pc:sldChg>
      <pc:sldChg chg="addSp delSp modSp add mod ord">
        <pc:chgData name="Matthieu De Mari" userId="dfb708c9-d8dc-439f-9a3b-c772bf4a311c" providerId="ADAL" clId="{95DC2182-BA54-4583-9E8E-B21E5C8D4D55}" dt="2023-02-23T03:00:12.707" v="9872" actId="20577"/>
        <pc:sldMkLst>
          <pc:docMk/>
          <pc:sldMk cId="105113267" sldId="403"/>
        </pc:sldMkLst>
        <pc:spChg chg="mod">
          <ac:chgData name="Matthieu De Mari" userId="dfb708c9-d8dc-439f-9a3b-c772bf4a311c" providerId="ADAL" clId="{95DC2182-BA54-4583-9E8E-B21E5C8D4D55}" dt="2023-02-23T03:00:12.707" v="9872" actId="20577"/>
          <ac:spMkLst>
            <pc:docMk/>
            <pc:sldMk cId="105113267" sldId="403"/>
            <ac:spMk id="8" creationId="{2F23B49A-721B-DD95-6D4E-073A6A6E4974}"/>
          </ac:spMkLst>
        </pc:spChg>
        <pc:picChg chg="add mod">
          <ac:chgData name="Matthieu De Mari" userId="dfb708c9-d8dc-439f-9a3b-c772bf4a311c" providerId="ADAL" clId="{95DC2182-BA54-4583-9E8E-B21E5C8D4D55}" dt="2023-02-17T09:51:45.663" v="4186" actId="1076"/>
          <ac:picMkLst>
            <pc:docMk/>
            <pc:sldMk cId="105113267" sldId="403"/>
            <ac:picMk id="4" creationId="{6DA78C32-4560-BEDA-2ECA-82D686C4FB72}"/>
          </ac:picMkLst>
        </pc:picChg>
        <pc:picChg chg="del">
          <ac:chgData name="Matthieu De Mari" userId="dfb708c9-d8dc-439f-9a3b-c772bf4a311c" providerId="ADAL" clId="{95DC2182-BA54-4583-9E8E-B21E5C8D4D55}" dt="2023-02-17T09:51:42.553" v="4184" actId="478"/>
          <ac:picMkLst>
            <pc:docMk/>
            <pc:sldMk cId="105113267" sldId="403"/>
            <ac:picMk id="7" creationId="{9D14AB5C-BA99-C7BA-2FE3-DCAF22537151}"/>
          </ac:picMkLst>
        </pc:picChg>
      </pc:sldChg>
      <pc:sldChg chg="modSp new del mod">
        <pc:chgData name="Matthieu De Mari" userId="dfb708c9-d8dc-439f-9a3b-c772bf4a311c" providerId="ADAL" clId="{95DC2182-BA54-4583-9E8E-B21E5C8D4D55}" dt="2023-02-21T10:03:31.963" v="5683" actId="2696"/>
        <pc:sldMkLst>
          <pc:docMk/>
          <pc:sldMk cId="955831919" sldId="404"/>
        </pc:sldMkLst>
        <pc:spChg chg="mod">
          <ac:chgData name="Matthieu De Mari" userId="dfb708c9-d8dc-439f-9a3b-c772bf4a311c" providerId="ADAL" clId="{95DC2182-BA54-4583-9E8E-B21E5C8D4D55}" dt="2023-02-21T08:56:14.509" v="4627" actId="20577"/>
          <ac:spMkLst>
            <pc:docMk/>
            <pc:sldMk cId="955831919" sldId="404"/>
            <ac:spMk id="2" creationId="{B7F2B696-BAB3-3B95-364A-DA9C343AFF9C}"/>
          </ac:spMkLst>
        </pc:spChg>
        <pc:spChg chg="mod">
          <ac:chgData name="Matthieu De Mari" userId="dfb708c9-d8dc-439f-9a3b-c772bf4a311c" providerId="ADAL" clId="{95DC2182-BA54-4583-9E8E-B21E5C8D4D55}" dt="2023-02-21T09:57:56.378" v="4894" actId="20577"/>
          <ac:spMkLst>
            <pc:docMk/>
            <pc:sldMk cId="955831919" sldId="404"/>
            <ac:spMk id="3" creationId="{3F321E73-C55F-1D84-B04E-3A310D33B527}"/>
          </ac:spMkLst>
        </pc:spChg>
      </pc:sldChg>
      <pc:sldChg chg="modSp add mod ord">
        <pc:chgData name="Matthieu De Mari" userId="dfb708c9-d8dc-439f-9a3b-c772bf4a311c" providerId="ADAL" clId="{95DC2182-BA54-4583-9E8E-B21E5C8D4D55}" dt="2023-02-23T03:05:47.975" v="9979" actId="20577"/>
        <pc:sldMkLst>
          <pc:docMk/>
          <pc:sldMk cId="1663617131" sldId="404"/>
        </pc:sldMkLst>
        <pc:spChg chg="mod">
          <ac:chgData name="Matthieu De Mari" userId="dfb708c9-d8dc-439f-9a3b-c772bf4a311c" providerId="ADAL" clId="{95DC2182-BA54-4583-9E8E-B21E5C8D4D55}" dt="2023-02-21T10:26:07.124" v="6856" actId="20577"/>
          <ac:spMkLst>
            <pc:docMk/>
            <pc:sldMk cId="1663617131" sldId="404"/>
            <ac:spMk id="2" creationId="{B7F2B696-BAB3-3B95-364A-DA9C343AFF9C}"/>
          </ac:spMkLst>
        </pc:spChg>
        <pc:spChg chg="mod">
          <ac:chgData name="Matthieu De Mari" userId="dfb708c9-d8dc-439f-9a3b-c772bf4a311c" providerId="ADAL" clId="{95DC2182-BA54-4583-9E8E-B21E5C8D4D55}" dt="2023-02-23T03:05:47.975" v="9979" actId="20577"/>
          <ac:spMkLst>
            <pc:docMk/>
            <pc:sldMk cId="1663617131" sldId="404"/>
            <ac:spMk id="3" creationId="{3F321E73-C55F-1D84-B04E-3A310D33B527}"/>
          </ac:spMkLst>
        </pc:spChg>
      </pc:sldChg>
      <pc:sldChg chg="modSp new mod ord">
        <pc:chgData name="Matthieu De Mari" userId="dfb708c9-d8dc-439f-9a3b-c772bf4a311c" providerId="ADAL" clId="{95DC2182-BA54-4583-9E8E-B21E5C8D4D55}" dt="2023-02-23T03:01:30.211" v="9898" actId="20577"/>
        <pc:sldMkLst>
          <pc:docMk/>
          <pc:sldMk cId="2755235485" sldId="405"/>
        </pc:sldMkLst>
        <pc:spChg chg="mod">
          <ac:chgData name="Matthieu De Mari" userId="dfb708c9-d8dc-439f-9a3b-c772bf4a311c" providerId="ADAL" clId="{95DC2182-BA54-4583-9E8E-B21E5C8D4D55}" dt="2023-02-21T10:02:33.428" v="5431" actId="20577"/>
          <ac:spMkLst>
            <pc:docMk/>
            <pc:sldMk cId="2755235485" sldId="405"/>
            <ac:spMk id="2" creationId="{9CA6C7F7-455A-5071-9414-BB2585FCB219}"/>
          </ac:spMkLst>
        </pc:spChg>
        <pc:spChg chg="mod">
          <ac:chgData name="Matthieu De Mari" userId="dfb708c9-d8dc-439f-9a3b-c772bf4a311c" providerId="ADAL" clId="{95DC2182-BA54-4583-9E8E-B21E5C8D4D55}" dt="2023-02-23T03:01:30.211" v="9898" actId="20577"/>
          <ac:spMkLst>
            <pc:docMk/>
            <pc:sldMk cId="2755235485" sldId="405"/>
            <ac:spMk id="3" creationId="{8219CB9E-DBF6-2419-238F-8192CB59ADA5}"/>
          </ac:spMkLst>
        </pc:spChg>
      </pc:sldChg>
      <pc:sldChg chg="modSp new mod">
        <pc:chgData name="Matthieu De Mari" userId="dfb708c9-d8dc-439f-9a3b-c772bf4a311c" providerId="ADAL" clId="{95DC2182-BA54-4583-9E8E-B21E5C8D4D55}" dt="2023-02-23T03:03:41.570" v="9949" actId="20577"/>
        <pc:sldMkLst>
          <pc:docMk/>
          <pc:sldMk cId="2781272903" sldId="406"/>
        </pc:sldMkLst>
        <pc:spChg chg="mod">
          <ac:chgData name="Matthieu De Mari" userId="dfb708c9-d8dc-439f-9a3b-c772bf4a311c" providerId="ADAL" clId="{95DC2182-BA54-4583-9E8E-B21E5C8D4D55}" dt="2023-02-21T10:37:43.657" v="7735" actId="20577"/>
          <ac:spMkLst>
            <pc:docMk/>
            <pc:sldMk cId="2781272903" sldId="406"/>
            <ac:spMk id="2" creationId="{F06C768D-0ADB-471D-2241-6FFD5D4B8E56}"/>
          </ac:spMkLst>
        </pc:spChg>
        <pc:spChg chg="mod">
          <ac:chgData name="Matthieu De Mari" userId="dfb708c9-d8dc-439f-9a3b-c772bf4a311c" providerId="ADAL" clId="{95DC2182-BA54-4583-9E8E-B21E5C8D4D55}" dt="2023-02-23T03:03:41.570" v="9949" actId="20577"/>
          <ac:spMkLst>
            <pc:docMk/>
            <pc:sldMk cId="2781272903" sldId="406"/>
            <ac:spMk id="3" creationId="{4A0AE32E-486E-5D7D-8C79-C7083EAF2382}"/>
          </ac:spMkLst>
        </pc:spChg>
      </pc:sldChg>
      <pc:sldChg chg="addSp modSp new mod modClrScheme chgLayout">
        <pc:chgData name="Matthieu De Mari" userId="dfb708c9-d8dc-439f-9a3b-c772bf4a311c" providerId="ADAL" clId="{95DC2182-BA54-4583-9E8E-B21E5C8D4D55}" dt="2023-02-23T06:17:36.966" v="11825" actId="20577"/>
        <pc:sldMkLst>
          <pc:docMk/>
          <pc:sldMk cId="3425780644" sldId="407"/>
        </pc:sldMkLst>
        <pc:spChg chg="mod ord">
          <ac:chgData name="Matthieu De Mari" userId="dfb708c9-d8dc-439f-9a3b-c772bf4a311c" providerId="ADAL" clId="{95DC2182-BA54-4583-9E8E-B21E5C8D4D55}" dt="2023-02-23T06:15:24.448" v="11762" actId="700"/>
          <ac:spMkLst>
            <pc:docMk/>
            <pc:sldMk cId="3425780644" sldId="407"/>
            <ac:spMk id="2" creationId="{837744AD-8C96-9D7F-5FF3-DFA6E36E9AD6}"/>
          </ac:spMkLst>
        </pc:spChg>
        <pc:spChg chg="mod ord">
          <ac:chgData name="Matthieu De Mari" userId="dfb708c9-d8dc-439f-9a3b-c772bf4a311c" providerId="ADAL" clId="{95DC2182-BA54-4583-9E8E-B21E5C8D4D55}" dt="2023-02-23T06:17:12.081" v="11805" actId="113"/>
          <ac:spMkLst>
            <pc:docMk/>
            <pc:sldMk cId="3425780644" sldId="407"/>
            <ac:spMk id="3" creationId="{C27E85C4-C37D-BCBC-37B4-67BAAE68237E}"/>
          </ac:spMkLst>
        </pc:spChg>
        <pc:spChg chg="add mod ord">
          <ac:chgData name="Matthieu De Mari" userId="dfb708c9-d8dc-439f-9a3b-c772bf4a311c" providerId="ADAL" clId="{95DC2182-BA54-4583-9E8E-B21E5C8D4D55}" dt="2023-02-23T06:17:36.966" v="11825" actId="20577"/>
          <ac:spMkLst>
            <pc:docMk/>
            <pc:sldMk cId="3425780644" sldId="407"/>
            <ac:spMk id="4" creationId="{442E30AE-BB50-8C37-93E8-C2BA482A10BD}"/>
          </ac:spMkLst>
        </pc:spChg>
      </pc:sldChg>
      <pc:sldChg chg="modSp new del mod ord">
        <pc:chgData name="Matthieu De Mari" userId="dfb708c9-d8dc-439f-9a3b-c772bf4a311c" providerId="ADAL" clId="{95DC2182-BA54-4583-9E8E-B21E5C8D4D55}" dt="2023-02-17T09:58:52.785" v="4408" actId="2696"/>
        <pc:sldMkLst>
          <pc:docMk/>
          <pc:sldMk cId="720065278" sldId="408"/>
        </pc:sldMkLst>
        <pc:spChg chg="mod">
          <ac:chgData name="Matthieu De Mari" userId="dfb708c9-d8dc-439f-9a3b-c772bf4a311c" providerId="ADAL" clId="{95DC2182-BA54-4583-9E8E-B21E5C8D4D55}" dt="2023-02-17T09:58:30.910" v="4402" actId="27636"/>
          <ac:spMkLst>
            <pc:docMk/>
            <pc:sldMk cId="720065278" sldId="408"/>
            <ac:spMk id="3" creationId="{A5B88264-BB37-CFC8-0955-0927A7B14073}"/>
          </ac:spMkLst>
        </pc:spChg>
      </pc:sldChg>
      <pc:sldChg chg="modSp add mod">
        <pc:chgData name="Matthieu De Mari" userId="dfb708c9-d8dc-439f-9a3b-c772bf4a311c" providerId="ADAL" clId="{95DC2182-BA54-4583-9E8E-B21E5C8D4D55}" dt="2023-02-23T06:53:08.162" v="14364"/>
        <pc:sldMkLst>
          <pc:docMk/>
          <pc:sldMk cId="1300324164" sldId="408"/>
        </pc:sldMkLst>
        <pc:spChg chg="mod">
          <ac:chgData name="Matthieu De Mari" userId="dfb708c9-d8dc-439f-9a3b-c772bf4a311c" providerId="ADAL" clId="{95DC2182-BA54-4583-9E8E-B21E5C8D4D55}" dt="2023-02-23T06:33:09.391" v="13401" actId="20577"/>
          <ac:spMkLst>
            <pc:docMk/>
            <pc:sldMk cId="1300324164" sldId="408"/>
            <ac:spMk id="2" creationId="{43731975-EEDC-002B-3E07-DF70C3847D74}"/>
          </ac:spMkLst>
        </pc:spChg>
        <pc:spChg chg="mod">
          <ac:chgData name="Matthieu De Mari" userId="dfb708c9-d8dc-439f-9a3b-c772bf4a311c" providerId="ADAL" clId="{95DC2182-BA54-4583-9E8E-B21E5C8D4D55}" dt="2023-02-23T06:53:08.162" v="14364"/>
          <ac:spMkLst>
            <pc:docMk/>
            <pc:sldMk cId="1300324164" sldId="408"/>
            <ac:spMk id="3" creationId="{A5B88264-BB37-CFC8-0955-0927A7B14073}"/>
          </ac:spMkLst>
        </pc:spChg>
      </pc:sldChg>
      <pc:sldChg chg="modSp new mod">
        <pc:chgData name="Matthieu De Mari" userId="dfb708c9-d8dc-439f-9a3b-c772bf4a311c" providerId="ADAL" clId="{95DC2182-BA54-4583-9E8E-B21E5C8D4D55}" dt="2023-02-17T10:03:46.619" v="4426" actId="27636"/>
        <pc:sldMkLst>
          <pc:docMk/>
          <pc:sldMk cId="2990823243" sldId="409"/>
        </pc:sldMkLst>
        <pc:spChg chg="mod">
          <ac:chgData name="Matthieu De Mari" userId="dfb708c9-d8dc-439f-9a3b-c772bf4a311c" providerId="ADAL" clId="{95DC2182-BA54-4583-9E8E-B21E5C8D4D55}" dt="2023-02-17T10:03:46.619" v="4426" actId="27636"/>
          <ac:spMkLst>
            <pc:docMk/>
            <pc:sldMk cId="2990823243" sldId="409"/>
            <ac:spMk id="3" creationId="{E0479E00-C19D-445B-DEDB-5B4425B6F46F}"/>
          </ac:spMkLst>
        </pc:spChg>
      </pc:sldChg>
      <pc:sldChg chg="modSp new mod">
        <pc:chgData name="Matthieu De Mari" userId="dfb708c9-d8dc-439f-9a3b-c772bf4a311c" providerId="ADAL" clId="{95DC2182-BA54-4583-9E8E-B21E5C8D4D55}" dt="2023-02-17T09:58:00.229" v="4393" actId="5793"/>
        <pc:sldMkLst>
          <pc:docMk/>
          <pc:sldMk cId="3793163593" sldId="410"/>
        </pc:sldMkLst>
        <pc:spChg chg="mod">
          <ac:chgData name="Matthieu De Mari" userId="dfb708c9-d8dc-439f-9a3b-c772bf4a311c" providerId="ADAL" clId="{95DC2182-BA54-4583-9E8E-B21E5C8D4D55}" dt="2023-02-17T09:58:00.229" v="4393" actId="5793"/>
          <ac:spMkLst>
            <pc:docMk/>
            <pc:sldMk cId="3793163593" sldId="410"/>
            <ac:spMk id="3" creationId="{0BFEBEC1-D1F9-4A6E-CECC-2236C4B55397}"/>
          </ac:spMkLst>
        </pc:spChg>
      </pc:sldChg>
      <pc:sldChg chg="modSp new del mod">
        <pc:chgData name="Matthieu De Mari" userId="dfb708c9-d8dc-439f-9a3b-c772bf4a311c" providerId="ADAL" clId="{95DC2182-BA54-4583-9E8E-B21E5C8D4D55}" dt="2023-02-21T10:36:46.337" v="7652" actId="47"/>
        <pc:sldMkLst>
          <pc:docMk/>
          <pc:sldMk cId="1374902952" sldId="411"/>
        </pc:sldMkLst>
        <pc:spChg chg="mod">
          <ac:chgData name="Matthieu De Mari" userId="dfb708c9-d8dc-439f-9a3b-c772bf4a311c" providerId="ADAL" clId="{95DC2182-BA54-4583-9E8E-B21E5C8D4D55}" dt="2023-02-21T10:16:02.455" v="6591" actId="27636"/>
          <ac:spMkLst>
            <pc:docMk/>
            <pc:sldMk cId="1374902952" sldId="411"/>
            <ac:spMk id="3" creationId="{DF577980-1E53-C501-BE58-C1F28A11F86A}"/>
          </ac:spMkLst>
        </pc:spChg>
      </pc:sldChg>
      <pc:sldChg chg="new del">
        <pc:chgData name="Matthieu De Mari" userId="dfb708c9-d8dc-439f-9a3b-c772bf4a311c" providerId="ADAL" clId="{95DC2182-BA54-4583-9E8E-B21E5C8D4D55}" dt="2023-02-17T09:59:05.481" v="4413" actId="47"/>
        <pc:sldMkLst>
          <pc:docMk/>
          <pc:sldMk cId="1249392804" sldId="412"/>
        </pc:sldMkLst>
      </pc:sldChg>
      <pc:sldChg chg="new del">
        <pc:chgData name="Matthieu De Mari" userId="dfb708c9-d8dc-439f-9a3b-c772bf4a311c" providerId="ADAL" clId="{95DC2182-BA54-4583-9E8E-B21E5C8D4D55}" dt="2023-02-21T10:36:26.763" v="7648" actId="47"/>
        <pc:sldMkLst>
          <pc:docMk/>
          <pc:sldMk cId="3553139110" sldId="412"/>
        </pc:sldMkLst>
      </pc:sldChg>
      <pc:sldChg chg="modSp add mod">
        <pc:chgData name="Matthieu De Mari" userId="dfb708c9-d8dc-439f-9a3b-c772bf4a311c" providerId="ADAL" clId="{95DC2182-BA54-4583-9E8E-B21E5C8D4D55}" dt="2023-02-23T06:51:59.350" v="14354" actId="20577"/>
        <pc:sldMkLst>
          <pc:docMk/>
          <pc:sldMk cId="1165688587" sldId="571"/>
        </pc:sldMkLst>
        <pc:spChg chg="mod">
          <ac:chgData name="Matthieu De Mari" userId="dfb708c9-d8dc-439f-9a3b-c772bf4a311c" providerId="ADAL" clId="{95DC2182-BA54-4583-9E8E-B21E5C8D4D55}" dt="2023-02-23T06:51:59.350" v="14354" actId="20577"/>
          <ac:spMkLst>
            <pc:docMk/>
            <pc:sldMk cId="1165688587" sldId="571"/>
            <ac:spMk id="3" creationId="{E475B357-0886-EDDA-5F55-77F580FB4D9B}"/>
          </ac:spMkLst>
        </pc:spChg>
      </pc:sldChg>
      <pc:sldChg chg="modSp add del mod">
        <pc:chgData name="Matthieu De Mari" userId="dfb708c9-d8dc-439f-9a3b-c772bf4a311c" providerId="ADAL" clId="{95DC2182-BA54-4583-9E8E-B21E5C8D4D55}" dt="2023-02-21T09:56:31.484" v="4852" actId="47"/>
        <pc:sldMkLst>
          <pc:docMk/>
          <pc:sldMk cId="2791256840" sldId="572"/>
        </pc:sldMkLst>
        <pc:spChg chg="mod">
          <ac:chgData name="Matthieu De Mari" userId="dfb708c9-d8dc-439f-9a3b-c772bf4a311c" providerId="ADAL" clId="{95DC2182-BA54-4583-9E8E-B21E5C8D4D55}" dt="2023-02-21T08:59:36.308" v="4773" actId="11"/>
          <ac:spMkLst>
            <pc:docMk/>
            <pc:sldMk cId="2791256840" sldId="572"/>
            <ac:spMk id="3" creationId="{3F321E73-C55F-1D84-B04E-3A310D33B527}"/>
          </ac:spMkLst>
        </pc:spChg>
      </pc:sldChg>
      <pc:sldChg chg="add del">
        <pc:chgData name="Matthieu De Mari" userId="dfb708c9-d8dc-439f-9a3b-c772bf4a311c" providerId="ADAL" clId="{95DC2182-BA54-4583-9E8E-B21E5C8D4D55}" dt="2023-02-21T09:58:08.296" v="4895" actId="47"/>
        <pc:sldMkLst>
          <pc:docMk/>
          <pc:sldMk cId="2218721771" sldId="573"/>
        </pc:sldMkLst>
      </pc:sldChg>
      <pc:sldChg chg="modSp add del mod ord">
        <pc:chgData name="Matthieu De Mari" userId="dfb708c9-d8dc-439f-9a3b-c772bf4a311c" providerId="ADAL" clId="{95DC2182-BA54-4583-9E8E-B21E5C8D4D55}" dt="2023-02-21T10:03:31.963" v="5683" actId="2696"/>
        <pc:sldMkLst>
          <pc:docMk/>
          <pc:sldMk cId="1165490893" sldId="574"/>
        </pc:sldMkLst>
        <pc:spChg chg="mod">
          <ac:chgData name="Matthieu De Mari" userId="dfb708c9-d8dc-439f-9a3b-c772bf4a311c" providerId="ADAL" clId="{95DC2182-BA54-4583-9E8E-B21E5C8D4D55}" dt="2023-02-21T09:57:45.984" v="4881" actId="5793"/>
          <ac:spMkLst>
            <pc:docMk/>
            <pc:sldMk cId="1165490893" sldId="574"/>
            <ac:spMk id="3" creationId="{3F321E73-C55F-1D84-B04E-3A310D33B527}"/>
          </ac:spMkLst>
        </pc:spChg>
      </pc:sldChg>
      <pc:sldChg chg="modSp add mod ord">
        <pc:chgData name="Matthieu De Mari" userId="dfb708c9-d8dc-439f-9a3b-c772bf4a311c" providerId="ADAL" clId="{95DC2182-BA54-4583-9E8E-B21E5C8D4D55}" dt="2023-02-23T03:07:21.786" v="10161" actId="113"/>
        <pc:sldMkLst>
          <pc:docMk/>
          <pc:sldMk cId="3078664734" sldId="574"/>
        </pc:sldMkLst>
        <pc:spChg chg="mod">
          <ac:chgData name="Matthieu De Mari" userId="dfb708c9-d8dc-439f-9a3b-c772bf4a311c" providerId="ADAL" clId="{95DC2182-BA54-4583-9E8E-B21E5C8D4D55}" dt="2023-02-21T10:26:00.171" v="6850" actId="20577"/>
          <ac:spMkLst>
            <pc:docMk/>
            <pc:sldMk cId="3078664734" sldId="574"/>
            <ac:spMk id="2" creationId="{B7F2B696-BAB3-3B95-364A-DA9C343AFF9C}"/>
          </ac:spMkLst>
        </pc:spChg>
        <pc:spChg chg="mod">
          <ac:chgData name="Matthieu De Mari" userId="dfb708c9-d8dc-439f-9a3b-c772bf4a311c" providerId="ADAL" clId="{95DC2182-BA54-4583-9E8E-B21E5C8D4D55}" dt="2023-02-23T03:07:21.786" v="10161" actId="113"/>
          <ac:spMkLst>
            <pc:docMk/>
            <pc:sldMk cId="3078664734" sldId="574"/>
            <ac:spMk id="3" creationId="{3F321E73-C55F-1D84-B04E-3A310D33B527}"/>
          </ac:spMkLst>
        </pc:spChg>
      </pc:sldChg>
      <pc:sldChg chg="modSp new del mod">
        <pc:chgData name="Matthieu De Mari" userId="dfb708c9-d8dc-439f-9a3b-c772bf4a311c" providerId="ADAL" clId="{95DC2182-BA54-4583-9E8E-B21E5C8D4D55}" dt="2023-02-21T09:56:32.308" v="4853" actId="47"/>
        <pc:sldMkLst>
          <pc:docMk/>
          <pc:sldMk cId="937325559" sldId="575"/>
        </pc:sldMkLst>
        <pc:spChg chg="mod">
          <ac:chgData name="Matthieu De Mari" userId="dfb708c9-d8dc-439f-9a3b-c772bf4a311c" providerId="ADAL" clId="{95DC2182-BA54-4583-9E8E-B21E5C8D4D55}" dt="2023-02-21T09:00:52.588" v="4826" actId="20577"/>
          <ac:spMkLst>
            <pc:docMk/>
            <pc:sldMk cId="937325559" sldId="575"/>
            <ac:spMk id="2" creationId="{CA287CDA-54EF-F7BE-18C0-6B718843B1FD}"/>
          </ac:spMkLst>
        </pc:spChg>
      </pc:sldChg>
      <pc:sldChg chg="modSp add mod">
        <pc:chgData name="Matthieu De Mari" userId="dfb708c9-d8dc-439f-9a3b-c772bf4a311c" providerId="ADAL" clId="{95DC2182-BA54-4583-9E8E-B21E5C8D4D55}" dt="2023-02-23T03:01:12.697" v="9892" actId="20577"/>
        <pc:sldMkLst>
          <pc:docMk/>
          <pc:sldMk cId="3542276236" sldId="575"/>
        </pc:sldMkLst>
        <pc:spChg chg="mod">
          <ac:chgData name="Matthieu De Mari" userId="dfb708c9-d8dc-439f-9a3b-c772bf4a311c" providerId="ADAL" clId="{95DC2182-BA54-4583-9E8E-B21E5C8D4D55}" dt="2023-02-23T03:01:12.697" v="9892" actId="20577"/>
          <ac:spMkLst>
            <pc:docMk/>
            <pc:sldMk cId="3542276236" sldId="575"/>
            <ac:spMk id="3" creationId="{3F321E73-C55F-1D84-B04E-3A310D33B527}"/>
          </ac:spMkLst>
        </pc:spChg>
      </pc:sldChg>
      <pc:sldChg chg="modSp new mod ord">
        <pc:chgData name="Matthieu De Mari" userId="dfb708c9-d8dc-439f-9a3b-c772bf4a311c" providerId="ADAL" clId="{95DC2182-BA54-4583-9E8E-B21E5C8D4D55}" dt="2023-02-23T03:02:15.773" v="9930"/>
        <pc:sldMkLst>
          <pc:docMk/>
          <pc:sldMk cId="1343460073" sldId="576"/>
        </pc:sldMkLst>
        <pc:spChg chg="mod">
          <ac:chgData name="Matthieu De Mari" userId="dfb708c9-d8dc-439f-9a3b-c772bf4a311c" providerId="ADAL" clId="{95DC2182-BA54-4583-9E8E-B21E5C8D4D55}" dt="2023-02-21T10:05:52.187" v="5811"/>
          <ac:spMkLst>
            <pc:docMk/>
            <pc:sldMk cId="1343460073" sldId="576"/>
            <ac:spMk id="2" creationId="{53C1FADA-A607-AC57-2747-033B87B9B376}"/>
          </ac:spMkLst>
        </pc:spChg>
        <pc:spChg chg="mod">
          <ac:chgData name="Matthieu De Mari" userId="dfb708c9-d8dc-439f-9a3b-c772bf4a311c" providerId="ADAL" clId="{95DC2182-BA54-4583-9E8E-B21E5C8D4D55}" dt="2023-02-23T03:02:15.773" v="9930"/>
          <ac:spMkLst>
            <pc:docMk/>
            <pc:sldMk cId="1343460073" sldId="576"/>
            <ac:spMk id="3" creationId="{8EBF6E0C-044D-8EFD-D82D-C462D1332AE5}"/>
          </ac:spMkLst>
        </pc:spChg>
      </pc:sldChg>
      <pc:sldChg chg="addSp modSp add mod ord">
        <pc:chgData name="Matthieu De Mari" userId="dfb708c9-d8dc-439f-9a3b-c772bf4a311c" providerId="ADAL" clId="{95DC2182-BA54-4583-9E8E-B21E5C8D4D55}" dt="2023-02-23T03:02:10.624" v="9929" actId="113"/>
        <pc:sldMkLst>
          <pc:docMk/>
          <pc:sldMk cId="3821622736" sldId="577"/>
        </pc:sldMkLst>
        <pc:spChg chg="mod">
          <ac:chgData name="Matthieu De Mari" userId="dfb708c9-d8dc-439f-9a3b-c772bf4a311c" providerId="ADAL" clId="{95DC2182-BA54-4583-9E8E-B21E5C8D4D55}" dt="2023-02-23T03:02:10.624" v="9929" actId="113"/>
          <ac:spMkLst>
            <pc:docMk/>
            <pc:sldMk cId="3821622736" sldId="577"/>
            <ac:spMk id="3" creationId="{8EBF6E0C-044D-8EFD-D82D-C462D1332AE5}"/>
          </ac:spMkLst>
        </pc:spChg>
        <pc:picChg chg="add mod">
          <ac:chgData name="Matthieu De Mari" userId="dfb708c9-d8dc-439f-9a3b-c772bf4a311c" providerId="ADAL" clId="{95DC2182-BA54-4583-9E8E-B21E5C8D4D55}" dt="2023-02-21T10:14:39.337" v="6585" actId="1076"/>
          <ac:picMkLst>
            <pc:docMk/>
            <pc:sldMk cId="3821622736" sldId="577"/>
            <ac:picMk id="5" creationId="{FF2FBCA8-55AF-AA7F-47FF-79896BF4CD39}"/>
          </ac:picMkLst>
        </pc:picChg>
      </pc:sldChg>
      <pc:sldChg chg="modSp new mod">
        <pc:chgData name="Matthieu De Mari" userId="dfb708c9-d8dc-439f-9a3b-c772bf4a311c" providerId="ADAL" clId="{95DC2182-BA54-4583-9E8E-B21E5C8D4D55}" dt="2023-02-23T03:02:42.860" v="9932" actId="20577"/>
        <pc:sldMkLst>
          <pc:docMk/>
          <pc:sldMk cId="3867797258" sldId="578"/>
        </pc:sldMkLst>
        <pc:spChg chg="mod">
          <ac:chgData name="Matthieu De Mari" userId="dfb708c9-d8dc-439f-9a3b-c772bf4a311c" providerId="ADAL" clId="{95DC2182-BA54-4583-9E8E-B21E5C8D4D55}" dt="2023-02-21T10:16:07.429" v="6610" actId="20577"/>
          <ac:spMkLst>
            <pc:docMk/>
            <pc:sldMk cId="3867797258" sldId="578"/>
            <ac:spMk id="2" creationId="{1051B047-DF24-C6F6-64BD-7C7DDCFA1FD5}"/>
          </ac:spMkLst>
        </pc:spChg>
        <pc:spChg chg="mod">
          <ac:chgData name="Matthieu De Mari" userId="dfb708c9-d8dc-439f-9a3b-c772bf4a311c" providerId="ADAL" clId="{95DC2182-BA54-4583-9E8E-B21E5C8D4D55}" dt="2023-02-23T03:02:42.860" v="9932" actId="20577"/>
          <ac:spMkLst>
            <pc:docMk/>
            <pc:sldMk cId="3867797258" sldId="578"/>
            <ac:spMk id="3" creationId="{5FC283DD-E7C8-4C04-5B22-F87EDBDE8055}"/>
          </ac:spMkLst>
        </pc:spChg>
      </pc:sldChg>
      <pc:sldChg chg="add del ord">
        <pc:chgData name="Matthieu De Mari" userId="dfb708c9-d8dc-439f-9a3b-c772bf4a311c" providerId="ADAL" clId="{95DC2182-BA54-4583-9E8E-B21E5C8D4D55}" dt="2023-02-21T10:36:15.246" v="7647" actId="47"/>
        <pc:sldMkLst>
          <pc:docMk/>
          <pc:sldMk cId="796962667" sldId="579"/>
        </pc:sldMkLst>
      </pc:sldChg>
      <pc:sldChg chg="modSp add mod">
        <pc:chgData name="Matthieu De Mari" userId="dfb708c9-d8dc-439f-9a3b-c772bf4a311c" providerId="ADAL" clId="{95DC2182-BA54-4583-9E8E-B21E5C8D4D55}" dt="2023-02-23T03:02:23.621" v="9931"/>
        <pc:sldMkLst>
          <pc:docMk/>
          <pc:sldMk cId="884373967" sldId="580"/>
        </pc:sldMkLst>
        <pc:spChg chg="mod">
          <ac:chgData name="Matthieu De Mari" userId="dfb708c9-d8dc-439f-9a3b-c772bf4a311c" providerId="ADAL" clId="{95DC2182-BA54-4583-9E8E-B21E5C8D4D55}" dt="2023-02-23T03:02:23.621" v="9931"/>
          <ac:spMkLst>
            <pc:docMk/>
            <pc:sldMk cId="884373967" sldId="580"/>
            <ac:spMk id="3" creationId="{8EBF6E0C-044D-8EFD-D82D-C462D1332AE5}"/>
          </ac:spMkLst>
        </pc:spChg>
      </pc:sldChg>
      <pc:sldChg chg="addSp delSp modSp new mod">
        <pc:chgData name="Matthieu De Mari" userId="dfb708c9-d8dc-439f-9a3b-c772bf4a311c" providerId="ADAL" clId="{95DC2182-BA54-4583-9E8E-B21E5C8D4D55}" dt="2023-02-21T10:37:11.013" v="7685" actId="122"/>
        <pc:sldMkLst>
          <pc:docMk/>
          <pc:sldMk cId="4262229869" sldId="581"/>
        </pc:sldMkLst>
        <pc:spChg chg="mod">
          <ac:chgData name="Matthieu De Mari" userId="dfb708c9-d8dc-439f-9a3b-c772bf4a311c" providerId="ADAL" clId="{95DC2182-BA54-4583-9E8E-B21E5C8D4D55}" dt="2023-02-21T10:30:22.319" v="7430"/>
          <ac:spMkLst>
            <pc:docMk/>
            <pc:sldMk cId="4262229869" sldId="581"/>
            <ac:spMk id="2" creationId="{D4795DED-4F6A-4420-1474-79C41D9C7151}"/>
          </ac:spMkLst>
        </pc:spChg>
        <pc:spChg chg="del">
          <ac:chgData name="Matthieu De Mari" userId="dfb708c9-d8dc-439f-9a3b-c772bf4a311c" providerId="ADAL" clId="{95DC2182-BA54-4583-9E8E-B21E5C8D4D55}" dt="2023-02-21T10:30:24.120" v="7431" actId="478"/>
          <ac:spMkLst>
            <pc:docMk/>
            <pc:sldMk cId="4262229869" sldId="581"/>
            <ac:spMk id="3" creationId="{C2D5E06A-0568-6FCA-A6EC-D0CB366A7DBE}"/>
          </ac:spMkLst>
        </pc:spChg>
        <pc:spChg chg="add mod">
          <ac:chgData name="Matthieu De Mari" userId="dfb708c9-d8dc-439f-9a3b-c772bf4a311c" providerId="ADAL" clId="{95DC2182-BA54-4583-9E8E-B21E5C8D4D55}" dt="2023-02-21T10:32:18.289" v="7510" actId="1076"/>
          <ac:spMkLst>
            <pc:docMk/>
            <pc:sldMk cId="4262229869" sldId="581"/>
            <ac:spMk id="4" creationId="{274FAFFC-EE13-6E7D-3976-35D8869D82C3}"/>
          </ac:spMkLst>
        </pc:spChg>
        <pc:spChg chg="add mod">
          <ac:chgData name="Matthieu De Mari" userId="dfb708c9-d8dc-439f-9a3b-c772bf4a311c" providerId="ADAL" clId="{95DC2182-BA54-4583-9E8E-B21E5C8D4D55}" dt="2023-02-21T10:32:21.656" v="7511" actId="1076"/>
          <ac:spMkLst>
            <pc:docMk/>
            <pc:sldMk cId="4262229869" sldId="581"/>
            <ac:spMk id="5" creationId="{BC66D4B6-18A8-AE63-2FC1-32C7FC7C8213}"/>
          </ac:spMkLst>
        </pc:spChg>
        <pc:spChg chg="add mod">
          <ac:chgData name="Matthieu De Mari" userId="dfb708c9-d8dc-439f-9a3b-c772bf4a311c" providerId="ADAL" clId="{95DC2182-BA54-4583-9E8E-B21E5C8D4D55}" dt="2023-02-21T10:32:33.553" v="7512" actId="1076"/>
          <ac:spMkLst>
            <pc:docMk/>
            <pc:sldMk cId="4262229869" sldId="581"/>
            <ac:spMk id="6" creationId="{618A004E-C36C-A0BD-B4FD-46D940AD7EB5}"/>
          </ac:spMkLst>
        </pc:spChg>
        <pc:spChg chg="add mod ord">
          <ac:chgData name="Matthieu De Mari" userId="dfb708c9-d8dc-439f-9a3b-c772bf4a311c" providerId="ADAL" clId="{95DC2182-BA54-4583-9E8E-B21E5C8D4D55}" dt="2023-02-21T10:35:08.422" v="7630" actId="167"/>
          <ac:spMkLst>
            <pc:docMk/>
            <pc:sldMk cId="4262229869" sldId="581"/>
            <ac:spMk id="14" creationId="{E96D466D-41F6-21B4-BFD8-29B41068C22C}"/>
          </ac:spMkLst>
        </pc:spChg>
        <pc:spChg chg="add mod">
          <ac:chgData name="Matthieu De Mari" userId="dfb708c9-d8dc-439f-9a3b-c772bf4a311c" providerId="ADAL" clId="{95DC2182-BA54-4583-9E8E-B21E5C8D4D55}" dt="2023-02-21T10:33:56.661" v="7599" actId="20577"/>
          <ac:spMkLst>
            <pc:docMk/>
            <pc:sldMk cId="4262229869" sldId="581"/>
            <ac:spMk id="17" creationId="{4B99946B-6B6B-90DD-0493-EBE789609C47}"/>
          </ac:spMkLst>
        </pc:spChg>
        <pc:spChg chg="add mod">
          <ac:chgData name="Matthieu De Mari" userId="dfb708c9-d8dc-439f-9a3b-c772bf4a311c" providerId="ADAL" clId="{95DC2182-BA54-4583-9E8E-B21E5C8D4D55}" dt="2023-02-21T10:34:21.501" v="7610" actId="1076"/>
          <ac:spMkLst>
            <pc:docMk/>
            <pc:sldMk cId="4262229869" sldId="581"/>
            <ac:spMk id="18" creationId="{CD84635E-2C16-54E4-7A9D-F4ADD004BBF5}"/>
          </ac:spMkLst>
        </pc:spChg>
        <pc:spChg chg="add mod">
          <ac:chgData name="Matthieu De Mari" userId="dfb708c9-d8dc-439f-9a3b-c772bf4a311c" providerId="ADAL" clId="{95DC2182-BA54-4583-9E8E-B21E5C8D4D55}" dt="2023-02-21T10:34:45.504" v="7625" actId="1076"/>
          <ac:spMkLst>
            <pc:docMk/>
            <pc:sldMk cId="4262229869" sldId="581"/>
            <ac:spMk id="22" creationId="{2E8088D8-695E-CBE5-B605-617F7284E996}"/>
          </ac:spMkLst>
        </pc:spChg>
        <pc:spChg chg="add mod">
          <ac:chgData name="Matthieu De Mari" userId="dfb708c9-d8dc-439f-9a3b-c772bf4a311c" providerId="ADAL" clId="{95DC2182-BA54-4583-9E8E-B21E5C8D4D55}" dt="2023-02-21T10:35:18.693" v="7636" actId="20577"/>
          <ac:spMkLst>
            <pc:docMk/>
            <pc:sldMk cId="4262229869" sldId="581"/>
            <ac:spMk id="27" creationId="{0C1DA3EC-C32E-729A-1C60-7B88E23B8E7D}"/>
          </ac:spMkLst>
        </pc:spChg>
        <pc:spChg chg="add mod">
          <ac:chgData name="Matthieu De Mari" userId="dfb708c9-d8dc-439f-9a3b-c772bf4a311c" providerId="ADAL" clId="{95DC2182-BA54-4583-9E8E-B21E5C8D4D55}" dt="2023-02-21T10:35:34.509" v="7640" actId="20577"/>
          <ac:spMkLst>
            <pc:docMk/>
            <pc:sldMk cId="4262229869" sldId="581"/>
            <ac:spMk id="30" creationId="{CF92D947-8A37-C6CB-24FB-05464BCE64E6}"/>
          </ac:spMkLst>
        </pc:spChg>
        <pc:spChg chg="add mod">
          <ac:chgData name="Matthieu De Mari" userId="dfb708c9-d8dc-439f-9a3b-c772bf4a311c" providerId="ADAL" clId="{95DC2182-BA54-4583-9E8E-B21E5C8D4D55}" dt="2023-02-21T10:37:11.013" v="7685" actId="122"/>
          <ac:spMkLst>
            <pc:docMk/>
            <pc:sldMk cId="4262229869" sldId="581"/>
            <ac:spMk id="31" creationId="{A8690D79-C8B8-1BAF-BBD2-92E9DA5073F0}"/>
          </ac:spMkLst>
        </pc:spChg>
        <pc:cxnChg chg="add mod">
          <ac:chgData name="Matthieu De Mari" userId="dfb708c9-d8dc-439f-9a3b-c772bf4a311c" providerId="ADAL" clId="{95DC2182-BA54-4583-9E8E-B21E5C8D4D55}" dt="2023-02-21T10:32:46.389" v="7515" actId="1582"/>
          <ac:cxnSpMkLst>
            <pc:docMk/>
            <pc:sldMk cId="4262229869" sldId="581"/>
            <ac:cxnSpMk id="8" creationId="{D7E9812F-F2E8-E040-2472-E8D75FDCF55E}"/>
          </ac:cxnSpMkLst>
        </pc:cxnChg>
        <pc:cxnChg chg="add mod">
          <ac:chgData name="Matthieu De Mari" userId="dfb708c9-d8dc-439f-9a3b-c772bf4a311c" providerId="ADAL" clId="{95DC2182-BA54-4583-9E8E-B21E5C8D4D55}" dt="2023-02-21T10:32:53.716" v="7518" actId="14100"/>
          <ac:cxnSpMkLst>
            <pc:docMk/>
            <pc:sldMk cId="4262229869" sldId="581"/>
            <ac:cxnSpMk id="9" creationId="{7AA2532C-5A73-EE55-7432-C84D1C844169}"/>
          </ac:cxnSpMkLst>
        </pc:cxnChg>
        <pc:cxnChg chg="add mod">
          <ac:chgData name="Matthieu De Mari" userId="dfb708c9-d8dc-439f-9a3b-c772bf4a311c" providerId="ADAL" clId="{95DC2182-BA54-4583-9E8E-B21E5C8D4D55}" dt="2023-02-21T10:33:06.986" v="7521" actId="14100"/>
          <ac:cxnSpMkLst>
            <pc:docMk/>
            <pc:sldMk cId="4262229869" sldId="581"/>
            <ac:cxnSpMk id="12" creationId="{E32F0860-5D71-23C0-7F46-359A433FCDCB}"/>
          </ac:cxnSpMkLst>
        </pc:cxnChg>
        <pc:cxnChg chg="add mod">
          <ac:chgData name="Matthieu De Mari" userId="dfb708c9-d8dc-439f-9a3b-c772bf4a311c" providerId="ADAL" clId="{95DC2182-BA54-4583-9E8E-B21E5C8D4D55}" dt="2023-02-21T10:33:45.924" v="7593" actId="14100"/>
          <ac:cxnSpMkLst>
            <pc:docMk/>
            <pc:sldMk cId="4262229869" sldId="581"/>
            <ac:cxnSpMk id="15" creationId="{840BD230-5EDA-0119-291A-1D565F88F5CA}"/>
          </ac:cxnSpMkLst>
        </pc:cxnChg>
        <pc:cxnChg chg="add mod">
          <ac:chgData name="Matthieu De Mari" userId="dfb708c9-d8dc-439f-9a3b-c772bf4a311c" providerId="ADAL" clId="{95DC2182-BA54-4583-9E8E-B21E5C8D4D55}" dt="2023-02-21T10:34:29.506" v="7613" actId="14100"/>
          <ac:cxnSpMkLst>
            <pc:docMk/>
            <pc:sldMk cId="4262229869" sldId="581"/>
            <ac:cxnSpMk id="19" creationId="{A51DA120-D8B1-0C8C-2868-4245CBED7B3F}"/>
          </ac:cxnSpMkLst>
        </pc:cxnChg>
        <pc:cxnChg chg="add mod">
          <ac:chgData name="Matthieu De Mari" userId="dfb708c9-d8dc-439f-9a3b-c772bf4a311c" providerId="ADAL" clId="{95DC2182-BA54-4583-9E8E-B21E5C8D4D55}" dt="2023-02-21T10:34:54.377" v="7629" actId="14100"/>
          <ac:cxnSpMkLst>
            <pc:docMk/>
            <pc:sldMk cId="4262229869" sldId="581"/>
            <ac:cxnSpMk id="23" creationId="{3E5CAEAB-3CD0-DCCC-58DD-7B3E30B7A28D}"/>
          </ac:cxnSpMkLst>
        </pc:cxnChg>
        <pc:cxnChg chg="add mod">
          <ac:chgData name="Matthieu De Mari" userId="dfb708c9-d8dc-439f-9a3b-c772bf4a311c" providerId="ADAL" clId="{95DC2182-BA54-4583-9E8E-B21E5C8D4D55}" dt="2023-02-21T10:35:15.531" v="7632" actId="1076"/>
          <ac:cxnSpMkLst>
            <pc:docMk/>
            <pc:sldMk cId="4262229869" sldId="581"/>
            <ac:cxnSpMk id="28" creationId="{80D768EE-5262-E5CA-082B-4660A2B66B45}"/>
          </ac:cxnSpMkLst>
        </pc:cxnChg>
        <pc:cxnChg chg="add mod">
          <ac:chgData name="Matthieu De Mari" userId="dfb708c9-d8dc-439f-9a3b-c772bf4a311c" providerId="ADAL" clId="{95DC2182-BA54-4583-9E8E-B21E5C8D4D55}" dt="2023-02-21T10:35:32.734" v="7638" actId="1076"/>
          <ac:cxnSpMkLst>
            <pc:docMk/>
            <pc:sldMk cId="4262229869" sldId="581"/>
            <ac:cxnSpMk id="29" creationId="{2511ED1B-BF15-5FC2-E042-64663686C819}"/>
          </ac:cxnSpMkLst>
        </pc:cxnChg>
      </pc:sldChg>
      <pc:sldChg chg="add">
        <pc:chgData name="Matthieu De Mari" userId="dfb708c9-d8dc-439f-9a3b-c772bf4a311c" providerId="ADAL" clId="{95DC2182-BA54-4583-9E8E-B21E5C8D4D55}" dt="2023-02-21T10:42:01.942" v="8296"/>
        <pc:sldMkLst>
          <pc:docMk/>
          <pc:sldMk cId="445144023" sldId="582"/>
        </pc:sldMkLst>
      </pc:sldChg>
      <pc:sldChg chg="addSp delSp modSp new mod">
        <pc:chgData name="Matthieu De Mari" userId="dfb708c9-d8dc-439f-9a3b-c772bf4a311c" providerId="ADAL" clId="{95DC2182-BA54-4583-9E8E-B21E5C8D4D55}" dt="2023-02-23T03:04:42.732" v="9954" actId="207"/>
        <pc:sldMkLst>
          <pc:docMk/>
          <pc:sldMk cId="1327648275" sldId="583"/>
        </pc:sldMkLst>
        <pc:spChg chg="mod">
          <ac:chgData name="Matthieu De Mari" userId="dfb708c9-d8dc-439f-9a3b-c772bf4a311c" providerId="ADAL" clId="{95DC2182-BA54-4583-9E8E-B21E5C8D4D55}" dt="2023-02-21T10:42:15.931" v="8315" actId="20577"/>
          <ac:spMkLst>
            <pc:docMk/>
            <pc:sldMk cId="1327648275" sldId="583"/>
            <ac:spMk id="2" creationId="{D10AEA01-2945-B7D2-CE7A-B46FF860DB6A}"/>
          </ac:spMkLst>
        </pc:spChg>
        <pc:spChg chg="del">
          <ac:chgData name="Matthieu De Mari" userId="dfb708c9-d8dc-439f-9a3b-c772bf4a311c" providerId="ADAL" clId="{95DC2182-BA54-4583-9E8E-B21E5C8D4D55}" dt="2023-02-21T10:42:27.029" v="8317" actId="478"/>
          <ac:spMkLst>
            <pc:docMk/>
            <pc:sldMk cId="1327648275" sldId="583"/>
            <ac:spMk id="3" creationId="{BD6DA455-0F79-9AAC-8801-8FBA33F074D1}"/>
          </ac:spMkLst>
        </pc:spChg>
        <pc:spChg chg="add mod">
          <ac:chgData name="Matthieu De Mari" userId="dfb708c9-d8dc-439f-9a3b-c772bf4a311c" providerId="ADAL" clId="{95DC2182-BA54-4583-9E8E-B21E5C8D4D55}" dt="2023-02-23T03:04:42.732" v="9954" actId="207"/>
          <ac:spMkLst>
            <pc:docMk/>
            <pc:sldMk cId="1327648275" sldId="583"/>
            <ac:spMk id="4" creationId="{5CC0D0A3-1415-DC5D-0B11-FA062F6EC2BE}"/>
          </ac:spMkLst>
        </pc:spChg>
        <pc:spChg chg="add del mod">
          <ac:chgData name="Matthieu De Mari" userId="dfb708c9-d8dc-439f-9a3b-c772bf4a311c" providerId="ADAL" clId="{95DC2182-BA54-4583-9E8E-B21E5C8D4D55}" dt="2023-02-21T10:44:30.036" v="8412" actId="767"/>
          <ac:spMkLst>
            <pc:docMk/>
            <pc:sldMk cId="1327648275" sldId="583"/>
            <ac:spMk id="7" creationId="{BD1A0265-097A-ED25-23AC-10D47320531E}"/>
          </ac:spMkLst>
        </pc:spChg>
        <pc:spChg chg="add mod">
          <ac:chgData name="Matthieu De Mari" userId="dfb708c9-d8dc-439f-9a3b-c772bf4a311c" providerId="ADAL" clId="{95DC2182-BA54-4583-9E8E-B21E5C8D4D55}" dt="2023-02-21T10:45:59.740" v="8586" actId="20577"/>
          <ac:spMkLst>
            <pc:docMk/>
            <pc:sldMk cId="1327648275" sldId="583"/>
            <ac:spMk id="8" creationId="{85AF4C97-68DA-40D0-3587-76F9C89EC86B}"/>
          </ac:spMkLst>
        </pc:spChg>
        <pc:picChg chg="add mod modCrop">
          <ac:chgData name="Matthieu De Mari" userId="dfb708c9-d8dc-439f-9a3b-c772bf4a311c" providerId="ADAL" clId="{95DC2182-BA54-4583-9E8E-B21E5C8D4D55}" dt="2023-02-21T10:45:53.032" v="8584" actId="1076"/>
          <ac:picMkLst>
            <pc:docMk/>
            <pc:sldMk cId="1327648275" sldId="583"/>
            <ac:picMk id="6" creationId="{171B4915-D2E3-0066-AE18-079E6AE5F226}"/>
          </ac:picMkLst>
        </pc:picChg>
      </pc:sldChg>
      <pc:sldChg chg="addSp delSp modSp new mod">
        <pc:chgData name="Matthieu De Mari" userId="dfb708c9-d8dc-439f-9a3b-c772bf4a311c" providerId="ADAL" clId="{95DC2182-BA54-4583-9E8E-B21E5C8D4D55}" dt="2023-02-21T10:52:14.651" v="9032" actId="1076"/>
        <pc:sldMkLst>
          <pc:docMk/>
          <pc:sldMk cId="1700821507" sldId="584"/>
        </pc:sldMkLst>
        <pc:spChg chg="mod">
          <ac:chgData name="Matthieu De Mari" userId="dfb708c9-d8dc-439f-9a3b-c772bf4a311c" providerId="ADAL" clId="{95DC2182-BA54-4583-9E8E-B21E5C8D4D55}" dt="2023-02-21T10:52:02.891" v="9027" actId="20577"/>
          <ac:spMkLst>
            <pc:docMk/>
            <pc:sldMk cId="1700821507" sldId="584"/>
            <ac:spMk id="2" creationId="{27475721-EED9-80CE-F23D-A742DFC9C6E2}"/>
          </ac:spMkLst>
        </pc:spChg>
        <pc:spChg chg="del">
          <ac:chgData name="Matthieu De Mari" userId="dfb708c9-d8dc-439f-9a3b-c772bf4a311c" providerId="ADAL" clId="{95DC2182-BA54-4583-9E8E-B21E5C8D4D55}" dt="2023-02-21T10:52:03.655" v="9028" actId="478"/>
          <ac:spMkLst>
            <pc:docMk/>
            <pc:sldMk cId="1700821507" sldId="584"/>
            <ac:spMk id="3" creationId="{769832CE-BF00-913C-FAE5-68CE9E1AA264}"/>
          </ac:spMkLst>
        </pc:spChg>
        <pc:picChg chg="add mod">
          <ac:chgData name="Matthieu De Mari" userId="dfb708c9-d8dc-439f-9a3b-c772bf4a311c" providerId="ADAL" clId="{95DC2182-BA54-4583-9E8E-B21E5C8D4D55}" dt="2023-02-21T10:52:14.651" v="9032" actId="1076"/>
          <ac:picMkLst>
            <pc:docMk/>
            <pc:sldMk cId="1700821507" sldId="584"/>
            <ac:picMk id="5" creationId="{D6DDE19B-E25E-831A-A8E7-E62EFA527FA6}"/>
          </ac:picMkLst>
        </pc:picChg>
      </pc:sldChg>
      <pc:sldChg chg="addSp delSp modSp add mod">
        <pc:chgData name="Matthieu De Mari" userId="dfb708c9-d8dc-439f-9a3b-c772bf4a311c" providerId="ADAL" clId="{95DC2182-BA54-4583-9E8E-B21E5C8D4D55}" dt="2023-02-21T10:50:35.996" v="9015" actId="1035"/>
        <pc:sldMkLst>
          <pc:docMk/>
          <pc:sldMk cId="2986323806" sldId="585"/>
        </pc:sldMkLst>
        <pc:spChg chg="mod">
          <ac:chgData name="Matthieu De Mari" userId="dfb708c9-d8dc-439f-9a3b-c772bf4a311c" providerId="ADAL" clId="{95DC2182-BA54-4583-9E8E-B21E5C8D4D55}" dt="2023-02-21T10:49:24.766" v="8978" actId="207"/>
          <ac:spMkLst>
            <pc:docMk/>
            <pc:sldMk cId="2986323806" sldId="585"/>
            <ac:spMk id="4" creationId="{5CC0D0A3-1415-DC5D-0B11-FA062F6EC2BE}"/>
          </ac:spMkLst>
        </pc:spChg>
        <pc:spChg chg="add mod">
          <ac:chgData name="Matthieu De Mari" userId="dfb708c9-d8dc-439f-9a3b-c772bf4a311c" providerId="ADAL" clId="{95DC2182-BA54-4583-9E8E-B21E5C8D4D55}" dt="2023-02-21T10:50:03.034" v="8993" actId="1036"/>
          <ac:spMkLst>
            <pc:docMk/>
            <pc:sldMk cId="2986323806" sldId="585"/>
            <ac:spMk id="7" creationId="{E813EC1D-2C88-E484-A2B2-A6BE8BF6B912}"/>
          </ac:spMkLst>
        </pc:spChg>
        <pc:spChg chg="del">
          <ac:chgData name="Matthieu De Mari" userId="dfb708c9-d8dc-439f-9a3b-c772bf4a311c" providerId="ADAL" clId="{95DC2182-BA54-4583-9E8E-B21E5C8D4D55}" dt="2023-02-21T10:47:08.077" v="8705" actId="478"/>
          <ac:spMkLst>
            <pc:docMk/>
            <pc:sldMk cId="2986323806" sldId="585"/>
            <ac:spMk id="8" creationId="{85AF4C97-68DA-40D0-3587-76F9C89EC86B}"/>
          </ac:spMkLst>
        </pc:spChg>
        <pc:spChg chg="add mod">
          <ac:chgData name="Matthieu De Mari" userId="dfb708c9-d8dc-439f-9a3b-c772bf4a311c" providerId="ADAL" clId="{95DC2182-BA54-4583-9E8E-B21E5C8D4D55}" dt="2023-02-21T10:50:27.176" v="9013" actId="1035"/>
          <ac:spMkLst>
            <pc:docMk/>
            <pc:sldMk cId="2986323806" sldId="585"/>
            <ac:spMk id="9" creationId="{BC262BFE-E1D3-5E5B-7138-4886F3E5A493}"/>
          </ac:spMkLst>
        </pc:spChg>
        <pc:spChg chg="add mod">
          <ac:chgData name="Matthieu De Mari" userId="dfb708c9-d8dc-439f-9a3b-c772bf4a311c" providerId="ADAL" clId="{95DC2182-BA54-4583-9E8E-B21E5C8D4D55}" dt="2023-02-21T10:50:35.996" v="9015" actId="1035"/>
          <ac:spMkLst>
            <pc:docMk/>
            <pc:sldMk cId="2986323806" sldId="585"/>
            <ac:spMk id="10" creationId="{8A1FAFD7-5660-B07A-107B-36BF7BE29F01}"/>
          </ac:spMkLst>
        </pc:spChg>
        <pc:picChg chg="add mod">
          <ac:chgData name="Matthieu De Mari" userId="dfb708c9-d8dc-439f-9a3b-c772bf4a311c" providerId="ADAL" clId="{95DC2182-BA54-4583-9E8E-B21E5C8D4D55}" dt="2023-02-21T10:47:12.798" v="8708" actId="1076"/>
          <ac:picMkLst>
            <pc:docMk/>
            <pc:sldMk cId="2986323806" sldId="585"/>
            <ac:picMk id="5" creationId="{C3A5CFEB-28AD-1FE0-BD84-9B69A4A1588C}"/>
          </ac:picMkLst>
        </pc:picChg>
        <pc:picChg chg="del">
          <ac:chgData name="Matthieu De Mari" userId="dfb708c9-d8dc-439f-9a3b-c772bf4a311c" providerId="ADAL" clId="{95DC2182-BA54-4583-9E8E-B21E5C8D4D55}" dt="2023-02-21T10:47:05.987" v="8704" actId="478"/>
          <ac:picMkLst>
            <pc:docMk/>
            <pc:sldMk cId="2986323806" sldId="585"/>
            <ac:picMk id="6" creationId="{171B4915-D2E3-0066-AE18-079E6AE5F226}"/>
          </ac:picMkLst>
        </pc:picChg>
      </pc:sldChg>
      <pc:sldChg chg="addSp delSp modSp add mod">
        <pc:chgData name="Matthieu De Mari" userId="dfb708c9-d8dc-439f-9a3b-c772bf4a311c" providerId="ADAL" clId="{95DC2182-BA54-4583-9E8E-B21E5C8D4D55}" dt="2023-02-21T10:54:10.017" v="9091" actId="20577"/>
        <pc:sldMkLst>
          <pc:docMk/>
          <pc:sldMk cId="2080496661" sldId="586"/>
        </pc:sldMkLst>
        <pc:spChg chg="mod">
          <ac:chgData name="Matthieu De Mari" userId="dfb708c9-d8dc-439f-9a3b-c772bf4a311c" providerId="ADAL" clId="{95DC2182-BA54-4583-9E8E-B21E5C8D4D55}" dt="2023-02-21T10:54:10.017" v="9091" actId="20577"/>
          <ac:spMkLst>
            <pc:docMk/>
            <pc:sldMk cId="2080496661" sldId="586"/>
            <ac:spMk id="2" creationId="{27475721-EED9-80CE-F23D-A742DFC9C6E2}"/>
          </ac:spMkLst>
        </pc:spChg>
        <pc:picChg chg="add mod">
          <ac:chgData name="Matthieu De Mari" userId="dfb708c9-d8dc-439f-9a3b-c772bf4a311c" providerId="ADAL" clId="{95DC2182-BA54-4583-9E8E-B21E5C8D4D55}" dt="2023-02-21T10:53:59.760" v="9064" actId="1076"/>
          <ac:picMkLst>
            <pc:docMk/>
            <pc:sldMk cId="2080496661" sldId="586"/>
            <ac:picMk id="4" creationId="{A3EE9199-7295-85EA-14D6-4C7DD896F13B}"/>
          </ac:picMkLst>
        </pc:picChg>
        <pc:picChg chg="del">
          <ac:chgData name="Matthieu De Mari" userId="dfb708c9-d8dc-439f-9a3b-c772bf4a311c" providerId="ADAL" clId="{95DC2182-BA54-4583-9E8E-B21E5C8D4D55}" dt="2023-02-21T10:52:27.235" v="9060" actId="478"/>
          <ac:picMkLst>
            <pc:docMk/>
            <pc:sldMk cId="2080496661" sldId="586"/>
            <ac:picMk id="5" creationId="{D6DDE19B-E25E-831A-A8E7-E62EFA527FA6}"/>
          </ac:picMkLst>
        </pc:picChg>
      </pc:sldChg>
      <pc:sldChg chg="new del">
        <pc:chgData name="Matthieu De Mari" userId="dfb708c9-d8dc-439f-9a3b-c772bf4a311c" providerId="ADAL" clId="{95DC2182-BA54-4583-9E8E-B21E5C8D4D55}" dt="2023-02-21T10:54:41.672" v="9094" actId="47"/>
        <pc:sldMkLst>
          <pc:docMk/>
          <pc:sldMk cId="2237088828" sldId="587"/>
        </pc:sldMkLst>
      </pc:sldChg>
      <pc:sldChg chg="modSp add mod">
        <pc:chgData name="Matthieu De Mari" userId="dfb708c9-d8dc-439f-9a3b-c772bf4a311c" providerId="ADAL" clId="{95DC2182-BA54-4583-9E8E-B21E5C8D4D55}" dt="2023-02-21T10:57:48.169" v="9418" actId="207"/>
        <pc:sldMkLst>
          <pc:docMk/>
          <pc:sldMk cId="2743590117" sldId="588"/>
        </pc:sldMkLst>
        <pc:spChg chg="mod">
          <ac:chgData name="Matthieu De Mari" userId="dfb708c9-d8dc-439f-9a3b-c772bf4a311c" providerId="ADAL" clId="{95DC2182-BA54-4583-9E8E-B21E5C8D4D55}" dt="2023-02-21T10:54:49.932" v="9115" actId="20577"/>
          <ac:spMkLst>
            <pc:docMk/>
            <pc:sldMk cId="2743590117" sldId="588"/>
            <ac:spMk id="2" creationId="{D10AEA01-2945-B7D2-CE7A-B46FF860DB6A}"/>
          </ac:spMkLst>
        </pc:spChg>
        <pc:spChg chg="mod">
          <ac:chgData name="Matthieu De Mari" userId="dfb708c9-d8dc-439f-9a3b-c772bf4a311c" providerId="ADAL" clId="{95DC2182-BA54-4583-9E8E-B21E5C8D4D55}" dt="2023-02-21T10:57:44.796" v="9417" actId="207"/>
          <ac:spMkLst>
            <pc:docMk/>
            <pc:sldMk cId="2743590117" sldId="588"/>
            <ac:spMk id="4" creationId="{5CC0D0A3-1415-DC5D-0B11-FA062F6EC2BE}"/>
          </ac:spMkLst>
        </pc:spChg>
        <pc:spChg chg="mod">
          <ac:chgData name="Matthieu De Mari" userId="dfb708c9-d8dc-439f-9a3b-c772bf4a311c" providerId="ADAL" clId="{95DC2182-BA54-4583-9E8E-B21E5C8D4D55}" dt="2023-02-21T10:57:48.169" v="9418" actId="207"/>
          <ac:spMkLst>
            <pc:docMk/>
            <pc:sldMk cId="2743590117" sldId="588"/>
            <ac:spMk id="8" creationId="{85AF4C97-68DA-40D0-3587-76F9C89EC86B}"/>
          </ac:spMkLst>
        </pc:spChg>
      </pc:sldChg>
      <pc:sldChg chg="modSp add mod">
        <pc:chgData name="Matthieu De Mari" userId="dfb708c9-d8dc-439f-9a3b-c772bf4a311c" providerId="ADAL" clId="{95DC2182-BA54-4583-9E8E-B21E5C8D4D55}" dt="2023-02-23T03:06:37.700" v="10094" actId="20577"/>
        <pc:sldMkLst>
          <pc:docMk/>
          <pc:sldMk cId="1885554493" sldId="589"/>
        </pc:sldMkLst>
        <pc:spChg chg="mod">
          <ac:chgData name="Matthieu De Mari" userId="dfb708c9-d8dc-439f-9a3b-c772bf4a311c" providerId="ADAL" clId="{95DC2182-BA54-4583-9E8E-B21E5C8D4D55}" dt="2023-02-23T03:06:37.700" v="10094" actId="20577"/>
          <ac:spMkLst>
            <pc:docMk/>
            <pc:sldMk cId="1885554493" sldId="589"/>
            <ac:spMk id="3" creationId="{3F321E73-C55F-1D84-B04E-3A310D33B527}"/>
          </ac:spMkLst>
        </pc:spChg>
      </pc:sldChg>
      <pc:sldChg chg="modSp new mod">
        <pc:chgData name="Matthieu De Mari" userId="dfb708c9-d8dc-439f-9a3b-c772bf4a311c" providerId="ADAL" clId="{95DC2182-BA54-4583-9E8E-B21E5C8D4D55}" dt="2023-02-23T06:04:38.228" v="10904" actId="207"/>
        <pc:sldMkLst>
          <pc:docMk/>
          <pc:sldMk cId="1038252774" sldId="590"/>
        </pc:sldMkLst>
        <pc:spChg chg="mod">
          <ac:chgData name="Matthieu De Mari" userId="dfb708c9-d8dc-439f-9a3b-c772bf4a311c" providerId="ADAL" clId="{95DC2182-BA54-4583-9E8E-B21E5C8D4D55}" dt="2023-02-23T05:58:33.958" v="10199" actId="20577"/>
          <ac:spMkLst>
            <pc:docMk/>
            <pc:sldMk cId="1038252774" sldId="590"/>
            <ac:spMk id="2" creationId="{AE81F473-9D5C-35C4-A959-5D15E87358AF}"/>
          </ac:spMkLst>
        </pc:spChg>
        <pc:spChg chg="mod">
          <ac:chgData name="Matthieu De Mari" userId="dfb708c9-d8dc-439f-9a3b-c772bf4a311c" providerId="ADAL" clId="{95DC2182-BA54-4583-9E8E-B21E5C8D4D55}" dt="2023-02-23T06:04:38.228" v="10904" actId="207"/>
          <ac:spMkLst>
            <pc:docMk/>
            <pc:sldMk cId="1038252774" sldId="590"/>
            <ac:spMk id="3" creationId="{671C8788-F48A-CD06-3907-02921CCDD5C9}"/>
          </ac:spMkLst>
        </pc:spChg>
      </pc:sldChg>
      <pc:sldChg chg="modSp add mod">
        <pc:chgData name="Matthieu De Mari" userId="dfb708c9-d8dc-439f-9a3b-c772bf4a311c" providerId="ADAL" clId="{95DC2182-BA54-4583-9E8E-B21E5C8D4D55}" dt="2023-02-21T11:02:29.181" v="9698" actId="20577"/>
        <pc:sldMkLst>
          <pc:docMk/>
          <pc:sldMk cId="37425589" sldId="591"/>
        </pc:sldMkLst>
        <pc:spChg chg="mod">
          <ac:chgData name="Matthieu De Mari" userId="dfb708c9-d8dc-439f-9a3b-c772bf4a311c" providerId="ADAL" clId="{95DC2182-BA54-4583-9E8E-B21E5C8D4D55}" dt="2023-02-21T11:02:29.181" v="9698" actId="20577"/>
          <ac:spMkLst>
            <pc:docMk/>
            <pc:sldMk cId="37425589" sldId="591"/>
            <ac:spMk id="2" creationId="{080CEB46-CC16-4D19-8C2C-AEE9471D8168}"/>
          </ac:spMkLst>
        </pc:spChg>
      </pc:sldChg>
      <pc:sldChg chg="add">
        <pc:chgData name="Matthieu De Mari" userId="dfb708c9-d8dc-439f-9a3b-c772bf4a311c" providerId="ADAL" clId="{95DC2182-BA54-4583-9E8E-B21E5C8D4D55}" dt="2023-02-23T05:58:50.829" v="10200"/>
        <pc:sldMkLst>
          <pc:docMk/>
          <pc:sldMk cId="3688488777" sldId="592"/>
        </pc:sldMkLst>
      </pc:sldChg>
      <pc:sldChg chg="add">
        <pc:chgData name="Matthieu De Mari" userId="dfb708c9-d8dc-439f-9a3b-c772bf4a311c" providerId="ADAL" clId="{95DC2182-BA54-4583-9E8E-B21E5C8D4D55}" dt="2023-02-23T05:58:50.829" v="10200"/>
        <pc:sldMkLst>
          <pc:docMk/>
          <pc:sldMk cId="3362761059" sldId="593"/>
        </pc:sldMkLst>
      </pc:sldChg>
      <pc:sldChg chg="add">
        <pc:chgData name="Matthieu De Mari" userId="dfb708c9-d8dc-439f-9a3b-c772bf4a311c" providerId="ADAL" clId="{95DC2182-BA54-4583-9E8E-B21E5C8D4D55}" dt="2023-02-23T05:58:50.829" v="10200"/>
        <pc:sldMkLst>
          <pc:docMk/>
          <pc:sldMk cId="239607028" sldId="594"/>
        </pc:sldMkLst>
      </pc:sldChg>
      <pc:sldChg chg="add">
        <pc:chgData name="Matthieu De Mari" userId="dfb708c9-d8dc-439f-9a3b-c772bf4a311c" providerId="ADAL" clId="{95DC2182-BA54-4583-9E8E-B21E5C8D4D55}" dt="2023-02-23T05:58:50.829" v="10200"/>
        <pc:sldMkLst>
          <pc:docMk/>
          <pc:sldMk cId="3681758499" sldId="595"/>
        </pc:sldMkLst>
      </pc:sldChg>
      <pc:sldChg chg="addSp delSp modSp add mod">
        <pc:chgData name="Matthieu De Mari" userId="dfb708c9-d8dc-439f-9a3b-c772bf4a311c" providerId="ADAL" clId="{95DC2182-BA54-4583-9E8E-B21E5C8D4D55}" dt="2023-02-23T05:59:57.960" v="10204" actId="22"/>
        <pc:sldMkLst>
          <pc:docMk/>
          <pc:sldMk cId="3292545768" sldId="596"/>
        </pc:sldMkLst>
        <pc:spChg chg="del">
          <ac:chgData name="Matthieu De Mari" userId="dfb708c9-d8dc-439f-9a3b-c772bf4a311c" providerId="ADAL" clId="{95DC2182-BA54-4583-9E8E-B21E5C8D4D55}" dt="2023-02-23T05:59:55.526" v="10202" actId="478"/>
          <ac:spMkLst>
            <pc:docMk/>
            <pc:sldMk cId="3292545768" sldId="596"/>
            <ac:spMk id="2" creationId="{D4795DED-4F6A-4420-1474-79C41D9C7151}"/>
          </ac:spMkLst>
        </pc:spChg>
        <pc:spChg chg="del">
          <ac:chgData name="Matthieu De Mari" userId="dfb708c9-d8dc-439f-9a3b-c772bf4a311c" providerId="ADAL" clId="{95DC2182-BA54-4583-9E8E-B21E5C8D4D55}" dt="2023-02-23T05:59:55.526" v="10202" actId="478"/>
          <ac:spMkLst>
            <pc:docMk/>
            <pc:sldMk cId="3292545768" sldId="596"/>
            <ac:spMk id="4" creationId="{274FAFFC-EE13-6E7D-3976-35D8869D82C3}"/>
          </ac:spMkLst>
        </pc:spChg>
        <pc:spChg chg="del">
          <ac:chgData name="Matthieu De Mari" userId="dfb708c9-d8dc-439f-9a3b-c772bf4a311c" providerId="ADAL" clId="{95DC2182-BA54-4583-9E8E-B21E5C8D4D55}" dt="2023-02-23T05:59:55.526" v="10202" actId="478"/>
          <ac:spMkLst>
            <pc:docMk/>
            <pc:sldMk cId="3292545768" sldId="596"/>
            <ac:spMk id="5" creationId="{BC66D4B6-18A8-AE63-2FC1-32C7FC7C8213}"/>
          </ac:spMkLst>
        </pc:spChg>
        <pc:spChg chg="del">
          <ac:chgData name="Matthieu De Mari" userId="dfb708c9-d8dc-439f-9a3b-c772bf4a311c" providerId="ADAL" clId="{95DC2182-BA54-4583-9E8E-B21E5C8D4D55}" dt="2023-02-23T05:59:55.526" v="10202" actId="478"/>
          <ac:spMkLst>
            <pc:docMk/>
            <pc:sldMk cId="3292545768" sldId="596"/>
            <ac:spMk id="6" creationId="{618A004E-C36C-A0BD-B4FD-46D940AD7EB5}"/>
          </ac:spMkLst>
        </pc:spChg>
        <pc:spChg chg="add del mod">
          <ac:chgData name="Matthieu De Mari" userId="dfb708c9-d8dc-439f-9a3b-c772bf4a311c" providerId="ADAL" clId="{95DC2182-BA54-4583-9E8E-B21E5C8D4D55}" dt="2023-02-23T05:59:57.502" v="10203" actId="478"/>
          <ac:spMkLst>
            <pc:docMk/>
            <pc:sldMk cId="3292545768" sldId="596"/>
            <ac:spMk id="7" creationId="{47558909-C555-3AC7-8565-AD1967B86557}"/>
          </ac:spMkLst>
        </pc:spChg>
        <pc:spChg chg="del">
          <ac:chgData name="Matthieu De Mari" userId="dfb708c9-d8dc-439f-9a3b-c772bf4a311c" providerId="ADAL" clId="{95DC2182-BA54-4583-9E8E-B21E5C8D4D55}" dt="2023-02-23T05:59:55.526" v="10202" actId="478"/>
          <ac:spMkLst>
            <pc:docMk/>
            <pc:sldMk cId="3292545768" sldId="596"/>
            <ac:spMk id="14" creationId="{E96D466D-41F6-21B4-BFD8-29B41068C22C}"/>
          </ac:spMkLst>
        </pc:spChg>
        <pc:spChg chg="del">
          <ac:chgData name="Matthieu De Mari" userId="dfb708c9-d8dc-439f-9a3b-c772bf4a311c" providerId="ADAL" clId="{95DC2182-BA54-4583-9E8E-B21E5C8D4D55}" dt="2023-02-23T05:59:55.526" v="10202" actId="478"/>
          <ac:spMkLst>
            <pc:docMk/>
            <pc:sldMk cId="3292545768" sldId="596"/>
            <ac:spMk id="17" creationId="{4B99946B-6B6B-90DD-0493-EBE789609C47}"/>
          </ac:spMkLst>
        </pc:spChg>
        <pc:spChg chg="del">
          <ac:chgData name="Matthieu De Mari" userId="dfb708c9-d8dc-439f-9a3b-c772bf4a311c" providerId="ADAL" clId="{95DC2182-BA54-4583-9E8E-B21E5C8D4D55}" dt="2023-02-23T05:59:55.526" v="10202" actId="478"/>
          <ac:spMkLst>
            <pc:docMk/>
            <pc:sldMk cId="3292545768" sldId="596"/>
            <ac:spMk id="18" creationId="{CD84635E-2C16-54E4-7A9D-F4ADD004BBF5}"/>
          </ac:spMkLst>
        </pc:spChg>
        <pc:spChg chg="del">
          <ac:chgData name="Matthieu De Mari" userId="dfb708c9-d8dc-439f-9a3b-c772bf4a311c" providerId="ADAL" clId="{95DC2182-BA54-4583-9E8E-B21E5C8D4D55}" dt="2023-02-23T05:59:55.526" v="10202" actId="478"/>
          <ac:spMkLst>
            <pc:docMk/>
            <pc:sldMk cId="3292545768" sldId="596"/>
            <ac:spMk id="22" creationId="{2E8088D8-695E-CBE5-B605-617F7284E996}"/>
          </ac:spMkLst>
        </pc:spChg>
        <pc:spChg chg="del">
          <ac:chgData name="Matthieu De Mari" userId="dfb708c9-d8dc-439f-9a3b-c772bf4a311c" providerId="ADAL" clId="{95DC2182-BA54-4583-9E8E-B21E5C8D4D55}" dt="2023-02-23T05:59:55.526" v="10202" actId="478"/>
          <ac:spMkLst>
            <pc:docMk/>
            <pc:sldMk cId="3292545768" sldId="596"/>
            <ac:spMk id="27" creationId="{0C1DA3EC-C32E-729A-1C60-7B88E23B8E7D}"/>
          </ac:spMkLst>
        </pc:spChg>
        <pc:spChg chg="del">
          <ac:chgData name="Matthieu De Mari" userId="dfb708c9-d8dc-439f-9a3b-c772bf4a311c" providerId="ADAL" clId="{95DC2182-BA54-4583-9E8E-B21E5C8D4D55}" dt="2023-02-23T05:59:55.526" v="10202" actId="478"/>
          <ac:spMkLst>
            <pc:docMk/>
            <pc:sldMk cId="3292545768" sldId="596"/>
            <ac:spMk id="30" creationId="{CF92D947-8A37-C6CB-24FB-05464BCE64E6}"/>
          </ac:spMkLst>
        </pc:spChg>
        <pc:spChg chg="del">
          <ac:chgData name="Matthieu De Mari" userId="dfb708c9-d8dc-439f-9a3b-c772bf4a311c" providerId="ADAL" clId="{95DC2182-BA54-4583-9E8E-B21E5C8D4D55}" dt="2023-02-23T05:59:55.526" v="10202" actId="478"/>
          <ac:spMkLst>
            <pc:docMk/>
            <pc:sldMk cId="3292545768" sldId="596"/>
            <ac:spMk id="31" creationId="{A8690D79-C8B8-1BAF-BBD2-92E9DA5073F0}"/>
          </ac:spMkLst>
        </pc:spChg>
        <pc:picChg chg="add">
          <ac:chgData name="Matthieu De Mari" userId="dfb708c9-d8dc-439f-9a3b-c772bf4a311c" providerId="ADAL" clId="{95DC2182-BA54-4583-9E8E-B21E5C8D4D55}" dt="2023-02-23T05:59:57.960" v="10204" actId="22"/>
          <ac:picMkLst>
            <pc:docMk/>
            <pc:sldMk cId="3292545768" sldId="596"/>
            <ac:picMk id="11" creationId="{4DE46EE6-F3D9-3552-F89E-F377147511EE}"/>
          </ac:picMkLst>
        </pc:picChg>
        <pc:cxnChg chg="del">
          <ac:chgData name="Matthieu De Mari" userId="dfb708c9-d8dc-439f-9a3b-c772bf4a311c" providerId="ADAL" clId="{95DC2182-BA54-4583-9E8E-B21E5C8D4D55}" dt="2023-02-23T05:59:55.526" v="10202" actId="478"/>
          <ac:cxnSpMkLst>
            <pc:docMk/>
            <pc:sldMk cId="3292545768" sldId="596"/>
            <ac:cxnSpMk id="8" creationId="{D7E9812F-F2E8-E040-2472-E8D75FDCF55E}"/>
          </ac:cxnSpMkLst>
        </pc:cxnChg>
        <pc:cxnChg chg="del">
          <ac:chgData name="Matthieu De Mari" userId="dfb708c9-d8dc-439f-9a3b-c772bf4a311c" providerId="ADAL" clId="{95DC2182-BA54-4583-9E8E-B21E5C8D4D55}" dt="2023-02-23T05:59:55.526" v="10202" actId="478"/>
          <ac:cxnSpMkLst>
            <pc:docMk/>
            <pc:sldMk cId="3292545768" sldId="596"/>
            <ac:cxnSpMk id="9" creationId="{7AA2532C-5A73-EE55-7432-C84D1C844169}"/>
          </ac:cxnSpMkLst>
        </pc:cxnChg>
        <pc:cxnChg chg="del">
          <ac:chgData name="Matthieu De Mari" userId="dfb708c9-d8dc-439f-9a3b-c772bf4a311c" providerId="ADAL" clId="{95DC2182-BA54-4583-9E8E-B21E5C8D4D55}" dt="2023-02-23T05:59:55.526" v="10202" actId="478"/>
          <ac:cxnSpMkLst>
            <pc:docMk/>
            <pc:sldMk cId="3292545768" sldId="596"/>
            <ac:cxnSpMk id="12" creationId="{E32F0860-5D71-23C0-7F46-359A433FCDCB}"/>
          </ac:cxnSpMkLst>
        </pc:cxnChg>
        <pc:cxnChg chg="del">
          <ac:chgData name="Matthieu De Mari" userId="dfb708c9-d8dc-439f-9a3b-c772bf4a311c" providerId="ADAL" clId="{95DC2182-BA54-4583-9E8E-B21E5C8D4D55}" dt="2023-02-23T05:59:55.526" v="10202" actId="478"/>
          <ac:cxnSpMkLst>
            <pc:docMk/>
            <pc:sldMk cId="3292545768" sldId="596"/>
            <ac:cxnSpMk id="15" creationId="{840BD230-5EDA-0119-291A-1D565F88F5CA}"/>
          </ac:cxnSpMkLst>
        </pc:cxnChg>
        <pc:cxnChg chg="del mod">
          <ac:chgData name="Matthieu De Mari" userId="dfb708c9-d8dc-439f-9a3b-c772bf4a311c" providerId="ADAL" clId="{95DC2182-BA54-4583-9E8E-B21E5C8D4D55}" dt="2023-02-23T05:59:55.526" v="10202" actId="478"/>
          <ac:cxnSpMkLst>
            <pc:docMk/>
            <pc:sldMk cId="3292545768" sldId="596"/>
            <ac:cxnSpMk id="19" creationId="{A51DA120-D8B1-0C8C-2868-4245CBED7B3F}"/>
          </ac:cxnSpMkLst>
        </pc:cxnChg>
        <pc:cxnChg chg="del">
          <ac:chgData name="Matthieu De Mari" userId="dfb708c9-d8dc-439f-9a3b-c772bf4a311c" providerId="ADAL" clId="{95DC2182-BA54-4583-9E8E-B21E5C8D4D55}" dt="2023-02-23T05:59:55.526" v="10202" actId="478"/>
          <ac:cxnSpMkLst>
            <pc:docMk/>
            <pc:sldMk cId="3292545768" sldId="596"/>
            <ac:cxnSpMk id="23" creationId="{3E5CAEAB-3CD0-DCCC-58DD-7B3E30B7A28D}"/>
          </ac:cxnSpMkLst>
        </pc:cxnChg>
        <pc:cxnChg chg="del">
          <ac:chgData name="Matthieu De Mari" userId="dfb708c9-d8dc-439f-9a3b-c772bf4a311c" providerId="ADAL" clId="{95DC2182-BA54-4583-9E8E-B21E5C8D4D55}" dt="2023-02-23T05:59:55.526" v="10202" actId="478"/>
          <ac:cxnSpMkLst>
            <pc:docMk/>
            <pc:sldMk cId="3292545768" sldId="596"/>
            <ac:cxnSpMk id="28" creationId="{80D768EE-5262-E5CA-082B-4660A2B66B45}"/>
          </ac:cxnSpMkLst>
        </pc:cxnChg>
        <pc:cxnChg chg="del">
          <ac:chgData name="Matthieu De Mari" userId="dfb708c9-d8dc-439f-9a3b-c772bf4a311c" providerId="ADAL" clId="{95DC2182-BA54-4583-9E8E-B21E5C8D4D55}" dt="2023-02-23T05:59:55.526" v="10202" actId="478"/>
          <ac:cxnSpMkLst>
            <pc:docMk/>
            <pc:sldMk cId="3292545768" sldId="596"/>
            <ac:cxnSpMk id="29" creationId="{2511ED1B-BF15-5FC2-E042-64663686C819}"/>
          </ac:cxnSpMkLst>
        </pc:cxnChg>
      </pc:sldChg>
      <pc:sldChg chg="add">
        <pc:chgData name="Matthieu De Mari" userId="dfb708c9-d8dc-439f-9a3b-c772bf4a311c" providerId="ADAL" clId="{95DC2182-BA54-4583-9E8E-B21E5C8D4D55}" dt="2023-02-23T06:00:15.193" v="10205"/>
        <pc:sldMkLst>
          <pc:docMk/>
          <pc:sldMk cId="337788125" sldId="597"/>
        </pc:sldMkLst>
      </pc:sldChg>
      <pc:sldChg chg="addSp delSp modSp new mod modClrScheme chgLayout">
        <pc:chgData name="Matthieu De Mari" userId="dfb708c9-d8dc-439f-9a3b-c772bf4a311c" providerId="ADAL" clId="{95DC2182-BA54-4583-9E8E-B21E5C8D4D55}" dt="2023-02-23T06:09:01.110" v="11506" actId="20577"/>
        <pc:sldMkLst>
          <pc:docMk/>
          <pc:sldMk cId="2646292586" sldId="598"/>
        </pc:sldMkLst>
        <pc:spChg chg="mod ord">
          <ac:chgData name="Matthieu De Mari" userId="dfb708c9-d8dc-439f-9a3b-c772bf4a311c" providerId="ADAL" clId="{95DC2182-BA54-4583-9E8E-B21E5C8D4D55}" dt="2023-02-23T06:07:14.864" v="11297" actId="700"/>
          <ac:spMkLst>
            <pc:docMk/>
            <pc:sldMk cId="2646292586" sldId="598"/>
            <ac:spMk id="2" creationId="{0A93686A-53A1-1C2D-8919-12668B16586D}"/>
          </ac:spMkLst>
        </pc:spChg>
        <pc:spChg chg="mod ord">
          <ac:chgData name="Matthieu De Mari" userId="dfb708c9-d8dc-439f-9a3b-c772bf4a311c" providerId="ADAL" clId="{95DC2182-BA54-4583-9E8E-B21E5C8D4D55}" dt="2023-02-23T06:07:17.383" v="11302" actId="27636"/>
          <ac:spMkLst>
            <pc:docMk/>
            <pc:sldMk cId="2646292586" sldId="598"/>
            <ac:spMk id="3" creationId="{F24D6176-F28F-156D-DD4C-622B471274A2}"/>
          </ac:spMkLst>
        </pc:spChg>
        <pc:spChg chg="add del mod ord">
          <ac:chgData name="Matthieu De Mari" userId="dfb708c9-d8dc-439f-9a3b-c772bf4a311c" providerId="ADAL" clId="{95DC2182-BA54-4583-9E8E-B21E5C8D4D55}" dt="2023-02-23T06:05:19.748" v="10984" actId="478"/>
          <ac:spMkLst>
            <pc:docMk/>
            <pc:sldMk cId="2646292586" sldId="598"/>
            <ac:spMk id="4" creationId="{0F9D09CF-5BD7-25C0-128C-3DB720B27EC2}"/>
          </ac:spMkLst>
        </pc:spChg>
        <pc:spChg chg="add del mod">
          <ac:chgData name="Matthieu De Mari" userId="dfb708c9-d8dc-439f-9a3b-c772bf4a311c" providerId="ADAL" clId="{95DC2182-BA54-4583-9E8E-B21E5C8D4D55}" dt="2023-02-23T06:05:22.017" v="10986"/>
          <ac:spMkLst>
            <pc:docMk/>
            <pc:sldMk cId="2646292586" sldId="598"/>
            <ac:spMk id="5" creationId="{96A13D75-6734-B01E-3E2C-4ABC9412ACB0}"/>
          </ac:spMkLst>
        </pc:spChg>
        <pc:spChg chg="add del mod">
          <ac:chgData name="Matthieu De Mari" userId="dfb708c9-d8dc-439f-9a3b-c772bf4a311c" providerId="ADAL" clId="{95DC2182-BA54-4583-9E8E-B21E5C8D4D55}" dt="2023-02-23T06:05:22.017" v="10986"/>
          <ac:spMkLst>
            <pc:docMk/>
            <pc:sldMk cId="2646292586" sldId="598"/>
            <ac:spMk id="6" creationId="{F06B413D-B52F-D807-D84E-41A22BE66A2F}"/>
          </ac:spMkLst>
        </pc:spChg>
        <pc:spChg chg="add del mod">
          <ac:chgData name="Matthieu De Mari" userId="dfb708c9-d8dc-439f-9a3b-c772bf4a311c" providerId="ADAL" clId="{95DC2182-BA54-4583-9E8E-B21E5C8D4D55}" dt="2023-02-23T06:05:22.017" v="10986"/>
          <ac:spMkLst>
            <pc:docMk/>
            <pc:sldMk cId="2646292586" sldId="598"/>
            <ac:spMk id="7" creationId="{B21033C8-1AEC-C626-C551-BAA6816F105D}"/>
          </ac:spMkLst>
        </pc:spChg>
        <pc:spChg chg="add del mod">
          <ac:chgData name="Matthieu De Mari" userId="dfb708c9-d8dc-439f-9a3b-c772bf4a311c" providerId="ADAL" clId="{95DC2182-BA54-4583-9E8E-B21E5C8D4D55}" dt="2023-02-23T06:05:22.017" v="10986"/>
          <ac:spMkLst>
            <pc:docMk/>
            <pc:sldMk cId="2646292586" sldId="598"/>
            <ac:spMk id="8" creationId="{847EE764-E047-0496-5F33-D8D14F0EBCCA}"/>
          </ac:spMkLst>
        </pc:spChg>
        <pc:spChg chg="add del mod">
          <ac:chgData name="Matthieu De Mari" userId="dfb708c9-d8dc-439f-9a3b-c772bf4a311c" providerId="ADAL" clId="{95DC2182-BA54-4583-9E8E-B21E5C8D4D55}" dt="2023-02-23T06:05:22.017" v="10986"/>
          <ac:spMkLst>
            <pc:docMk/>
            <pc:sldMk cId="2646292586" sldId="598"/>
            <ac:spMk id="13" creationId="{1DA0BA4C-7AD9-A140-2361-EBCFABF8B0F8}"/>
          </ac:spMkLst>
        </pc:spChg>
        <pc:spChg chg="add del mod">
          <ac:chgData name="Matthieu De Mari" userId="dfb708c9-d8dc-439f-9a3b-c772bf4a311c" providerId="ADAL" clId="{95DC2182-BA54-4583-9E8E-B21E5C8D4D55}" dt="2023-02-23T06:05:22.017" v="10986"/>
          <ac:spMkLst>
            <pc:docMk/>
            <pc:sldMk cId="2646292586" sldId="598"/>
            <ac:spMk id="14" creationId="{C6E1A5A1-10D9-B5DE-1945-BF02EDE710EE}"/>
          </ac:spMkLst>
        </pc:spChg>
        <pc:spChg chg="add del mod">
          <ac:chgData name="Matthieu De Mari" userId="dfb708c9-d8dc-439f-9a3b-c772bf4a311c" providerId="ADAL" clId="{95DC2182-BA54-4583-9E8E-B21E5C8D4D55}" dt="2023-02-23T06:05:22.017" v="10986"/>
          <ac:spMkLst>
            <pc:docMk/>
            <pc:sldMk cId="2646292586" sldId="598"/>
            <ac:spMk id="16" creationId="{7F36BC53-C428-54EE-FF9D-97F85FDBFCA9}"/>
          </ac:spMkLst>
        </pc:spChg>
        <pc:spChg chg="add del mod">
          <ac:chgData name="Matthieu De Mari" userId="dfb708c9-d8dc-439f-9a3b-c772bf4a311c" providerId="ADAL" clId="{95DC2182-BA54-4583-9E8E-B21E5C8D4D55}" dt="2023-02-23T06:05:22.017" v="10986"/>
          <ac:spMkLst>
            <pc:docMk/>
            <pc:sldMk cId="2646292586" sldId="598"/>
            <ac:spMk id="18" creationId="{46975A22-2129-D359-A102-67BBBA7F572C}"/>
          </ac:spMkLst>
        </pc:spChg>
        <pc:spChg chg="add del mod">
          <ac:chgData name="Matthieu De Mari" userId="dfb708c9-d8dc-439f-9a3b-c772bf4a311c" providerId="ADAL" clId="{95DC2182-BA54-4583-9E8E-B21E5C8D4D55}" dt="2023-02-23T06:05:22.017" v="10986"/>
          <ac:spMkLst>
            <pc:docMk/>
            <pc:sldMk cId="2646292586" sldId="598"/>
            <ac:spMk id="21" creationId="{379462CC-7E3E-2F31-E40F-FE013C3B6993}"/>
          </ac:spMkLst>
        </pc:spChg>
        <pc:spChg chg="add del mod">
          <ac:chgData name="Matthieu De Mari" userId="dfb708c9-d8dc-439f-9a3b-c772bf4a311c" providerId="ADAL" clId="{95DC2182-BA54-4583-9E8E-B21E5C8D4D55}" dt="2023-02-23T06:05:22.017" v="10986"/>
          <ac:spMkLst>
            <pc:docMk/>
            <pc:sldMk cId="2646292586" sldId="598"/>
            <ac:spMk id="22" creationId="{800931E6-BEE1-F4CB-54C9-9BA57E9242E0}"/>
          </ac:spMkLst>
        </pc:spChg>
        <pc:spChg chg="add mod ord">
          <ac:chgData name="Matthieu De Mari" userId="dfb708c9-d8dc-439f-9a3b-c772bf4a311c" providerId="ADAL" clId="{95DC2182-BA54-4583-9E8E-B21E5C8D4D55}" dt="2023-02-23T06:09:01.110" v="11506" actId="20577"/>
          <ac:spMkLst>
            <pc:docMk/>
            <pc:sldMk cId="2646292586" sldId="598"/>
            <ac:spMk id="24" creationId="{7D321D0C-F995-E2BD-FE4C-9CDE72F1ED76}"/>
          </ac:spMkLst>
        </pc:spChg>
        <pc:picChg chg="add mod">
          <ac:chgData name="Matthieu De Mari" userId="dfb708c9-d8dc-439f-9a3b-c772bf4a311c" providerId="ADAL" clId="{95DC2182-BA54-4583-9E8E-B21E5C8D4D55}" dt="2023-02-23T06:08:58.711" v="11505" actId="1076"/>
          <ac:picMkLst>
            <pc:docMk/>
            <pc:sldMk cId="2646292586" sldId="598"/>
            <ac:picMk id="23" creationId="{A7362EEA-E8D1-C649-888F-7FEAC2742AC2}"/>
          </ac:picMkLst>
        </pc:picChg>
        <pc:cxnChg chg="add del mod">
          <ac:chgData name="Matthieu De Mari" userId="dfb708c9-d8dc-439f-9a3b-c772bf4a311c" providerId="ADAL" clId="{95DC2182-BA54-4583-9E8E-B21E5C8D4D55}" dt="2023-02-23T06:05:22.017" v="10986"/>
          <ac:cxnSpMkLst>
            <pc:docMk/>
            <pc:sldMk cId="2646292586" sldId="598"/>
            <ac:cxnSpMk id="9" creationId="{8C9A2DC9-AFAA-3354-0D13-803876A90430}"/>
          </ac:cxnSpMkLst>
        </pc:cxnChg>
        <pc:cxnChg chg="add del mod">
          <ac:chgData name="Matthieu De Mari" userId="dfb708c9-d8dc-439f-9a3b-c772bf4a311c" providerId="ADAL" clId="{95DC2182-BA54-4583-9E8E-B21E5C8D4D55}" dt="2023-02-23T06:05:22.017" v="10986"/>
          <ac:cxnSpMkLst>
            <pc:docMk/>
            <pc:sldMk cId="2646292586" sldId="598"/>
            <ac:cxnSpMk id="10" creationId="{24E53577-83FD-5186-D059-6D28A6F8AAF6}"/>
          </ac:cxnSpMkLst>
        </pc:cxnChg>
        <pc:cxnChg chg="add del mod">
          <ac:chgData name="Matthieu De Mari" userId="dfb708c9-d8dc-439f-9a3b-c772bf4a311c" providerId="ADAL" clId="{95DC2182-BA54-4583-9E8E-B21E5C8D4D55}" dt="2023-02-23T06:05:22.017" v="10986"/>
          <ac:cxnSpMkLst>
            <pc:docMk/>
            <pc:sldMk cId="2646292586" sldId="598"/>
            <ac:cxnSpMk id="11" creationId="{427F30F6-C24B-A669-0F8E-C0F06B904C22}"/>
          </ac:cxnSpMkLst>
        </pc:cxnChg>
        <pc:cxnChg chg="add del mod">
          <ac:chgData name="Matthieu De Mari" userId="dfb708c9-d8dc-439f-9a3b-c772bf4a311c" providerId="ADAL" clId="{95DC2182-BA54-4583-9E8E-B21E5C8D4D55}" dt="2023-02-23T06:05:22.017" v="10986"/>
          <ac:cxnSpMkLst>
            <pc:docMk/>
            <pc:sldMk cId="2646292586" sldId="598"/>
            <ac:cxnSpMk id="12" creationId="{506DDAEA-B604-6231-7D92-A7F80E484ED7}"/>
          </ac:cxnSpMkLst>
        </pc:cxnChg>
        <pc:cxnChg chg="add del mod">
          <ac:chgData name="Matthieu De Mari" userId="dfb708c9-d8dc-439f-9a3b-c772bf4a311c" providerId="ADAL" clId="{95DC2182-BA54-4583-9E8E-B21E5C8D4D55}" dt="2023-02-23T06:05:22.017" v="10986"/>
          <ac:cxnSpMkLst>
            <pc:docMk/>
            <pc:sldMk cId="2646292586" sldId="598"/>
            <ac:cxnSpMk id="15" creationId="{2444A091-5E28-033D-BEE9-FE0D347063B8}"/>
          </ac:cxnSpMkLst>
        </pc:cxnChg>
        <pc:cxnChg chg="add del mod">
          <ac:chgData name="Matthieu De Mari" userId="dfb708c9-d8dc-439f-9a3b-c772bf4a311c" providerId="ADAL" clId="{95DC2182-BA54-4583-9E8E-B21E5C8D4D55}" dt="2023-02-23T06:05:22.017" v="10986"/>
          <ac:cxnSpMkLst>
            <pc:docMk/>
            <pc:sldMk cId="2646292586" sldId="598"/>
            <ac:cxnSpMk id="17" creationId="{5648A4BC-B7D9-FD1E-71F4-44778C7E0CB9}"/>
          </ac:cxnSpMkLst>
        </pc:cxnChg>
        <pc:cxnChg chg="add del mod">
          <ac:chgData name="Matthieu De Mari" userId="dfb708c9-d8dc-439f-9a3b-c772bf4a311c" providerId="ADAL" clId="{95DC2182-BA54-4583-9E8E-B21E5C8D4D55}" dt="2023-02-23T06:05:22.017" v="10986"/>
          <ac:cxnSpMkLst>
            <pc:docMk/>
            <pc:sldMk cId="2646292586" sldId="598"/>
            <ac:cxnSpMk id="19" creationId="{CC756BFC-6FA1-7CBE-5F88-926D5A5E3061}"/>
          </ac:cxnSpMkLst>
        </pc:cxnChg>
        <pc:cxnChg chg="add del mod">
          <ac:chgData name="Matthieu De Mari" userId="dfb708c9-d8dc-439f-9a3b-c772bf4a311c" providerId="ADAL" clId="{95DC2182-BA54-4583-9E8E-B21E5C8D4D55}" dt="2023-02-23T06:05:22.017" v="10986"/>
          <ac:cxnSpMkLst>
            <pc:docMk/>
            <pc:sldMk cId="2646292586" sldId="598"/>
            <ac:cxnSpMk id="20" creationId="{86F26B31-9BC4-2BA1-40DA-F2511DA9BA53}"/>
          </ac:cxnSpMkLst>
        </pc:cxnChg>
      </pc:sldChg>
      <pc:sldChg chg="modSp new mod">
        <pc:chgData name="Matthieu De Mari" userId="dfb708c9-d8dc-439f-9a3b-c772bf4a311c" providerId="ADAL" clId="{95DC2182-BA54-4583-9E8E-B21E5C8D4D55}" dt="2023-02-23T06:41:25.924" v="13943" actId="20577"/>
        <pc:sldMkLst>
          <pc:docMk/>
          <pc:sldMk cId="1390758074" sldId="599"/>
        </pc:sldMkLst>
        <pc:spChg chg="mod">
          <ac:chgData name="Matthieu De Mari" userId="dfb708c9-d8dc-439f-9a3b-c772bf4a311c" providerId="ADAL" clId="{95DC2182-BA54-4583-9E8E-B21E5C8D4D55}" dt="2023-02-23T06:17:54.670" v="11826"/>
          <ac:spMkLst>
            <pc:docMk/>
            <pc:sldMk cId="1390758074" sldId="599"/>
            <ac:spMk id="2" creationId="{3F31F807-15B3-1CA0-5281-891982C5FA5A}"/>
          </ac:spMkLst>
        </pc:spChg>
        <pc:spChg chg="mod">
          <ac:chgData name="Matthieu De Mari" userId="dfb708c9-d8dc-439f-9a3b-c772bf4a311c" providerId="ADAL" clId="{95DC2182-BA54-4583-9E8E-B21E5C8D4D55}" dt="2023-02-23T06:41:25.924" v="13943" actId="20577"/>
          <ac:spMkLst>
            <pc:docMk/>
            <pc:sldMk cId="1390758074" sldId="599"/>
            <ac:spMk id="3" creationId="{9D6CA1B3-62B2-D139-628B-900D0F1651D8}"/>
          </ac:spMkLst>
        </pc:spChg>
      </pc:sldChg>
      <pc:sldChg chg="addSp delSp modSp new mod modClrScheme chgLayout">
        <pc:chgData name="Matthieu De Mari" userId="dfb708c9-d8dc-439f-9a3b-c772bf4a311c" providerId="ADAL" clId="{95DC2182-BA54-4583-9E8E-B21E5C8D4D55}" dt="2023-02-23T06:22:59.207" v="12296" actId="207"/>
        <pc:sldMkLst>
          <pc:docMk/>
          <pc:sldMk cId="3499753351" sldId="600"/>
        </pc:sldMkLst>
        <pc:spChg chg="mod ord">
          <ac:chgData name="Matthieu De Mari" userId="dfb708c9-d8dc-439f-9a3b-c772bf4a311c" providerId="ADAL" clId="{95DC2182-BA54-4583-9E8E-B21E5C8D4D55}" dt="2023-02-23T06:19:48.197" v="12024" actId="700"/>
          <ac:spMkLst>
            <pc:docMk/>
            <pc:sldMk cId="3499753351" sldId="600"/>
            <ac:spMk id="2" creationId="{6E316974-CFBD-95B7-753C-65691ECA42E5}"/>
          </ac:spMkLst>
        </pc:spChg>
        <pc:spChg chg="del mod ord">
          <ac:chgData name="Matthieu De Mari" userId="dfb708c9-d8dc-439f-9a3b-c772bf4a311c" providerId="ADAL" clId="{95DC2182-BA54-4583-9E8E-B21E5C8D4D55}" dt="2023-02-23T06:19:48.197" v="12024" actId="700"/>
          <ac:spMkLst>
            <pc:docMk/>
            <pc:sldMk cId="3499753351" sldId="600"/>
            <ac:spMk id="3" creationId="{773E38C2-EEB5-970E-81AC-EF887F502F17}"/>
          </ac:spMkLst>
        </pc:spChg>
        <pc:spChg chg="add mod ord">
          <ac:chgData name="Matthieu De Mari" userId="dfb708c9-d8dc-439f-9a3b-c772bf4a311c" providerId="ADAL" clId="{95DC2182-BA54-4583-9E8E-B21E5C8D4D55}" dt="2023-02-23T06:22:59.207" v="12296" actId="207"/>
          <ac:spMkLst>
            <pc:docMk/>
            <pc:sldMk cId="3499753351" sldId="600"/>
            <ac:spMk id="4" creationId="{9824F110-DC44-75A5-3E2C-15E644A34FBF}"/>
          </ac:spMkLst>
        </pc:spChg>
        <pc:spChg chg="add del mod ord">
          <ac:chgData name="Matthieu De Mari" userId="dfb708c9-d8dc-439f-9a3b-c772bf4a311c" providerId="ADAL" clId="{95DC2182-BA54-4583-9E8E-B21E5C8D4D55}" dt="2023-02-23T06:19:50.192" v="12025" actId="478"/>
          <ac:spMkLst>
            <pc:docMk/>
            <pc:sldMk cId="3499753351" sldId="600"/>
            <ac:spMk id="5" creationId="{809AE24F-5D89-3E06-4457-7F72D55463A9}"/>
          </ac:spMkLst>
        </pc:spChg>
        <pc:picChg chg="add mod">
          <ac:chgData name="Matthieu De Mari" userId="dfb708c9-d8dc-439f-9a3b-c772bf4a311c" providerId="ADAL" clId="{95DC2182-BA54-4583-9E8E-B21E5C8D4D55}" dt="2023-02-23T06:19:54.292" v="12027" actId="1076"/>
          <ac:picMkLst>
            <pc:docMk/>
            <pc:sldMk cId="3499753351" sldId="600"/>
            <ac:picMk id="6" creationId="{6EB6ABA3-2672-C3F7-C863-0099F005EE45}"/>
          </ac:picMkLst>
        </pc:picChg>
      </pc:sldChg>
      <pc:sldChg chg="addSp delSp modSp new mod">
        <pc:chgData name="Matthieu De Mari" userId="dfb708c9-d8dc-439f-9a3b-c772bf4a311c" providerId="ADAL" clId="{95DC2182-BA54-4583-9E8E-B21E5C8D4D55}" dt="2023-02-23T06:38:30.396" v="13775"/>
        <pc:sldMkLst>
          <pc:docMk/>
          <pc:sldMk cId="1913740079" sldId="601"/>
        </pc:sldMkLst>
        <pc:spChg chg="mod">
          <ac:chgData name="Matthieu De Mari" userId="dfb708c9-d8dc-439f-9a3b-c772bf4a311c" providerId="ADAL" clId="{95DC2182-BA54-4583-9E8E-B21E5C8D4D55}" dt="2023-02-23T06:23:05.609" v="12297"/>
          <ac:spMkLst>
            <pc:docMk/>
            <pc:sldMk cId="1913740079" sldId="601"/>
            <ac:spMk id="2" creationId="{A5E4A4E9-9DD0-5D61-6F41-047DF9BAF529}"/>
          </ac:spMkLst>
        </pc:spChg>
        <pc:spChg chg="mod">
          <ac:chgData name="Matthieu De Mari" userId="dfb708c9-d8dc-439f-9a3b-c772bf4a311c" providerId="ADAL" clId="{95DC2182-BA54-4583-9E8E-B21E5C8D4D55}" dt="2023-02-23T06:32:35.641" v="13347" actId="20577"/>
          <ac:spMkLst>
            <pc:docMk/>
            <pc:sldMk cId="1913740079" sldId="601"/>
            <ac:spMk id="3" creationId="{D17C42F1-3AC9-47C6-0B59-A6D4BF707BC9}"/>
          </ac:spMkLst>
        </pc:spChg>
        <pc:spChg chg="del mod">
          <ac:chgData name="Matthieu De Mari" userId="dfb708c9-d8dc-439f-9a3b-c772bf4a311c" providerId="ADAL" clId="{95DC2182-BA54-4583-9E8E-B21E5C8D4D55}" dt="2023-02-23T06:29:49.235" v="13285" actId="478"/>
          <ac:spMkLst>
            <pc:docMk/>
            <pc:sldMk cId="1913740079" sldId="601"/>
            <ac:spMk id="4" creationId="{554DE0C2-962A-677F-35E9-54BEB3DCF4D4}"/>
          </ac:spMkLst>
        </pc:spChg>
        <pc:spChg chg="add del mod">
          <ac:chgData name="Matthieu De Mari" userId="dfb708c9-d8dc-439f-9a3b-c772bf4a311c" providerId="ADAL" clId="{95DC2182-BA54-4583-9E8E-B21E5C8D4D55}" dt="2023-02-23T06:29:49.837" v="13286" actId="478"/>
          <ac:spMkLst>
            <pc:docMk/>
            <pc:sldMk cId="1913740079" sldId="601"/>
            <ac:spMk id="6" creationId="{AA13F84E-53C8-D4C6-F971-643DC9F97AD6}"/>
          </ac:spMkLst>
        </pc:spChg>
        <pc:picChg chg="add del mod">
          <ac:chgData name="Matthieu De Mari" userId="dfb708c9-d8dc-439f-9a3b-c772bf4a311c" providerId="ADAL" clId="{95DC2182-BA54-4583-9E8E-B21E5C8D4D55}" dt="2023-02-23T06:38:30.156" v="13774" actId="478"/>
          <ac:picMkLst>
            <pc:docMk/>
            <pc:sldMk cId="1913740079" sldId="601"/>
            <ac:picMk id="7" creationId="{87B8E7E2-DBF9-D7E1-CD96-D2F9C4991DDA}"/>
          </ac:picMkLst>
        </pc:picChg>
        <pc:picChg chg="add mod">
          <ac:chgData name="Matthieu De Mari" userId="dfb708c9-d8dc-439f-9a3b-c772bf4a311c" providerId="ADAL" clId="{95DC2182-BA54-4583-9E8E-B21E5C8D4D55}" dt="2023-02-23T06:38:30.396" v="13775"/>
          <ac:picMkLst>
            <pc:docMk/>
            <pc:sldMk cId="1913740079" sldId="601"/>
            <ac:picMk id="8" creationId="{E8D71930-493E-D030-EF33-E8E532813D5D}"/>
          </ac:picMkLst>
        </pc:picChg>
      </pc:sldChg>
      <pc:sldChg chg="addSp delSp modSp add mod">
        <pc:chgData name="Matthieu De Mari" userId="dfb708c9-d8dc-439f-9a3b-c772bf4a311c" providerId="ADAL" clId="{95DC2182-BA54-4583-9E8E-B21E5C8D4D55}" dt="2023-02-23T06:32:59.131" v="13380" actId="20577"/>
        <pc:sldMkLst>
          <pc:docMk/>
          <pc:sldMk cId="4011461575" sldId="602"/>
        </pc:sldMkLst>
        <pc:spChg chg="mod">
          <ac:chgData name="Matthieu De Mari" userId="dfb708c9-d8dc-439f-9a3b-c772bf4a311c" providerId="ADAL" clId="{95DC2182-BA54-4583-9E8E-B21E5C8D4D55}" dt="2023-02-23T06:32:59.131" v="13380" actId="20577"/>
          <ac:spMkLst>
            <pc:docMk/>
            <pc:sldMk cId="4011461575" sldId="602"/>
            <ac:spMk id="3" creationId="{D17C42F1-3AC9-47C6-0B59-A6D4BF707BC9}"/>
          </ac:spMkLst>
        </pc:spChg>
        <pc:spChg chg="del">
          <ac:chgData name="Matthieu De Mari" userId="dfb708c9-d8dc-439f-9a3b-c772bf4a311c" providerId="ADAL" clId="{95DC2182-BA54-4583-9E8E-B21E5C8D4D55}" dt="2023-02-23T06:26:53.485" v="12961" actId="478"/>
          <ac:spMkLst>
            <pc:docMk/>
            <pc:sldMk cId="4011461575" sldId="602"/>
            <ac:spMk id="4" creationId="{554DE0C2-962A-677F-35E9-54BEB3DCF4D4}"/>
          </ac:spMkLst>
        </pc:spChg>
        <pc:spChg chg="add del mod">
          <ac:chgData name="Matthieu De Mari" userId="dfb708c9-d8dc-439f-9a3b-c772bf4a311c" providerId="ADAL" clId="{95DC2182-BA54-4583-9E8E-B21E5C8D4D55}" dt="2023-02-23T06:26:54.111" v="12962" actId="478"/>
          <ac:spMkLst>
            <pc:docMk/>
            <pc:sldMk cId="4011461575" sldId="602"/>
            <ac:spMk id="7" creationId="{253306BA-D935-683F-B89D-1893D5CD66EE}"/>
          </ac:spMkLst>
        </pc:spChg>
        <pc:picChg chg="add mod">
          <ac:chgData name="Matthieu De Mari" userId="dfb708c9-d8dc-439f-9a3b-c772bf4a311c" providerId="ADAL" clId="{95DC2182-BA54-4583-9E8E-B21E5C8D4D55}" dt="2023-02-23T06:26:51.795" v="12960"/>
          <ac:picMkLst>
            <pc:docMk/>
            <pc:sldMk cId="4011461575" sldId="602"/>
            <ac:picMk id="5" creationId="{8EAFB4E0-F294-B146-8EB9-68228769ABDD}"/>
          </ac:picMkLst>
        </pc:picChg>
      </pc:sldChg>
      <pc:sldChg chg="addSp delSp modSp add mod">
        <pc:chgData name="Matthieu De Mari" userId="dfb708c9-d8dc-439f-9a3b-c772bf4a311c" providerId="ADAL" clId="{95DC2182-BA54-4583-9E8E-B21E5C8D4D55}" dt="2023-02-23T06:38:32.702" v="13777"/>
        <pc:sldMkLst>
          <pc:docMk/>
          <pc:sldMk cId="2445909842" sldId="603"/>
        </pc:sldMkLst>
        <pc:spChg chg="mod">
          <ac:chgData name="Matthieu De Mari" userId="dfb708c9-d8dc-439f-9a3b-c772bf4a311c" providerId="ADAL" clId="{95DC2182-BA54-4583-9E8E-B21E5C8D4D55}" dt="2023-02-23T06:29:44.446" v="13283"/>
          <ac:spMkLst>
            <pc:docMk/>
            <pc:sldMk cId="2445909842" sldId="603"/>
            <ac:spMk id="3" creationId="{D17C42F1-3AC9-47C6-0B59-A6D4BF707BC9}"/>
          </ac:spMkLst>
        </pc:spChg>
        <pc:spChg chg="del mod">
          <ac:chgData name="Matthieu De Mari" userId="dfb708c9-d8dc-439f-9a3b-c772bf4a311c" providerId="ADAL" clId="{95DC2182-BA54-4583-9E8E-B21E5C8D4D55}" dt="2023-02-23T06:29:46.778" v="13284" actId="478"/>
          <ac:spMkLst>
            <pc:docMk/>
            <pc:sldMk cId="2445909842" sldId="603"/>
            <ac:spMk id="4" creationId="{554DE0C2-962A-677F-35E9-54BEB3DCF4D4}"/>
          </ac:spMkLst>
        </pc:spChg>
        <pc:picChg chg="add del mod">
          <ac:chgData name="Matthieu De Mari" userId="dfb708c9-d8dc-439f-9a3b-c772bf4a311c" providerId="ADAL" clId="{95DC2182-BA54-4583-9E8E-B21E5C8D4D55}" dt="2023-02-23T06:38:32.498" v="13776" actId="478"/>
          <ac:picMkLst>
            <pc:docMk/>
            <pc:sldMk cId="2445909842" sldId="603"/>
            <ac:picMk id="6" creationId="{F4A2A0D0-72EE-4F3F-35D4-0F2C943E8083}"/>
          </ac:picMkLst>
        </pc:picChg>
        <pc:picChg chg="add mod">
          <ac:chgData name="Matthieu De Mari" userId="dfb708c9-d8dc-439f-9a3b-c772bf4a311c" providerId="ADAL" clId="{95DC2182-BA54-4583-9E8E-B21E5C8D4D55}" dt="2023-02-23T06:38:32.702" v="13777"/>
          <ac:picMkLst>
            <pc:docMk/>
            <pc:sldMk cId="2445909842" sldId="603"/>
            <ac:picMk id="7" creationId="{B32309B5-6CBB-0E38-B925-1F935F7D3BD1}"/>
          </ac:picMkLst>
        </pc:picChg>
      </pc:sldChg>
      <pc:sldChg chg="addSp modSp add mod">
        <pc:chgData name="Matthieu De Mari" userId="dfb708c9-d8dc-439f-9a3b-c772bf4a311c" providerId="ADAL" clId="{95DC2182-BA54-4583-9E8E-B21E5C8D4D55}" dt="2023-02-23T06:38:27.236" v="13773" actId="1076"/>
        <pc:sldMkLst>
          <pc:docMk/>
          <pc:sldMk cId="1888637577" sldId="604"/>
        </pc:sldMkLst>
        <pc:spChg chg="mod">
          <ac:chgData name="Matthieu De Mari" userId="dfb708c9-d8dc-439f-9a3b-c772bf4a311c" providerId="ADAL" clId="{95DC2182-BA54-4583-9E8E-B21E5C8D4D55}" dt="2023-02-23T06:35:18.181" v="13712" actId="20577"/>
          <ac:spMkLst>
            <pc:docMk/>
            <pc:sldMk cId="1888637577" sldId="604"/>
            <ac:spMk id="3" creationId="{D17C42F1-3AC9-47C6-0B59-A6D4BF707BC9}"/>
          </ac:spMkLst>
        </pc:spChg>
        <pc:spChg chg="add mod">
          <ac:chgData name="Matthieu De Mari" userId="dfb708c9-d8dc-439f-9a3b-c772bf4a311c" providerId="ADAL" clId="{95DC2182-BA54-4583-9E8E-B21E5C8D4D55}" dt="2023-02-23T06:38:27.236" v="13773" actId="1076"/>
          <ac:spMkLst>
            <pc:docMk/>
            <pc:sldMk cId="1888637577" sldId="604"/>
            <ac:spMk id="4" creationId="{6A901C81-2DF4-9E7A-6DE1-7AD7F4414F31}"/>
          </ac:spMkLst>
        </pc:spChg>
        <pc:picChg chg="mod">
          <ac:chgData name="Matthieu De Mari" userId="dfb708c9-d8dc-439f-9a3b-c772bf4a311c" providerId="ADAL" clId="{95DC2182-BA54-4583-9E8E-B21E5C8D4D55}" dt="2023-02-23T06:37:40.158" v="13713" actId="1076"/>
          <ac:picMkLst>
            <pc:docMk/>
            <pc:sldMk cId="1888637577" sldId="604"/>
            <ac:picMk id="6" creationId="{F4A2A0D0-72EE-4F3F-35D4-0F2C943E8083}"/>
          </ac:picMkLst>
        </pc:picChg>
      </pc:sldChg>
      <pc:sldChg chg="addSp delSp modSp add mod modClrScheme chgLayout">
        <pc:chgData name="Matthieu De Mari" userId="dfb708c9-d8dc-439f-9a3b-c772bf4a311c" providerId="ADAL" clId="{95DC2182-BA54-4583-9E8E-B21E5C8D4D55}" dt="2023-02-23T09:20:30.322" v="15295" actId="20577"/>
        <pc:sldMkLst>
          <pc:docMk/>
          <pc:sldMk cId="3313007867" sldId="605"/>
        </pc:sldMkLst>
        <pc:spChg chg="mod ord">
          <ac:chgData name="Matthieu De Mari" userId="dfb708c9-d8dc-439f-9a3b-c772bf4a311c" providerId="ADAL" clId="{95DC2182-BA54-4583-9E8E-B21E5C8D4D55}" dt="2023-02-23T09:18:41.941" v="15247" actId="700"/>
          <ac:spMkLst>
            <pc:docMk/>
            <pc:sldMk cId="3313007867" sldId="605"/>
            <ac:spMk id="2" creationId="{43731975-EEDC-002B-3E07-DF70C3847D74}"/>
          </ac:spMkLst>
        </pc:spChg>
        <pc:spChg chg="mod ord">
          <ac:chgData name="Matthieu De Mari" userId="dfb708c9-d8dc-439f-9a3b-c772bf4a311c" providerId="ADAL" clId="{95DC2182-BA54-4583-9E8E-B21E5C8D4D55}" dt="2023-02-23T09:20:30.322" v="15295" actId="20577"/>
          <ac:spMkLst>
            <pc:docMk/>
            <pc:sldMk cId="3313007867" sldId="605"/>
            <ac:spMk id="3" creationId="{A5B88264-BB37-CFC8-0955-0927A7B14073}"/>
          </ac:spMkLst>
        </pc:spChg>
        <pc:spChg chg="add del mod ord">
          <ac:chgData name="Matthieu De Mari" userId="dfb708c9-d8dc-439f-9a3b-c772bf4a311c" providerId="ADAL" clId="{95DC2182-BA54-4583-9E8E-B21E5C8D4D55}" dt="2023-02-23T09:09:41.030" v="14569" actId="700"/>
          <ac:spMkLst>
            <pc:docMk/>
            <pc:sldMk cId="3313007867" sldId="605"/>
            <ac:spMk id="4" creationId="{89F934E7-0B8D-2AF2-DC1F-69D75FA7E3A7}"/>
          </ac:spMkLst>
        </pc:spChg>
        <pc:spChg chg="add mod ord">
          <ac:chgData name="Matthieu De Mari" userId="dfb708c9-d8dc-439f-9a3b-c772bf4a311c" providerId="ADAL" clId="{95DC2182-BA54-4583-9E8E-B21E5C8D4D55}" dt="2023-02-23T09:19:26.396" v="15282" actId="20577"/>
          <ac:spMkLst>
            <pc:docMk/>
            <pc:sldMk cId="3313007867" sldId="605"/>
            <ac:spMk id="5" creationId="{2A5938CD-05DA-1785-3D56-E870E3F271B7}"/>
          </ac:spMkLst>
        </pc:spChg>
      </pc:sldChg>
      <pc:sldChg chg="addSp delSp modSp new mod ord">
        <pc:chgData name="Matthieu De Mari" userId="dfb708c9-d8dc-439f-9a3b-c772bf4a311c" providerId="ADAL" clId="{95DC2182-BA54-4583-9E8E-B21E5C8D4D55}" dt="2023-02-23T09:45:47.776" v="17051" actId="1076"/>
        <pc:sldMkLst>
          <pc:docMk/>
          <pc:sldMk cId="544744450" sldId="606"/>
        </pc:sldMkLst>
        <pc:spChg chg="mod">
          <ac:chgData name="Matthieu De Mari" userId="dfb708c9-d8dc-439f-9a3b-c772bf4a311c" providerId="ADAL" clId="{95DC2182-BA54-4583-9E8E-B21E5C8D4D55}" dt="2023-02-23T09:45:42.052" v="17049" actId="20577"/>
          <ac:spMkLst>
            <pc:docMk/>
            <pc:sldMk cId="544744450" sldId="606"/>
            <ac:spMk id="2" creationId="{87C623CE-D797-D49A-3B8F-540728C3B032}"/>
          </ac:spMkLst>
        </pc:spChg>
        <pc:spChg chg="del">
          <ac:chgData name="Matthieu De Mari" userId="dfb708c9-d8dc-439f-9a3b-c772bf4a311c" providerId="ADAL" clId="{95DC2182-BA54-4583-9E8E-B21E5C8D4D55}" dt="2023-02-23T09:45:13.454" v="16976" actId="478"/>
          <ac:spMkLst>
            <pc:docMk/>
            <pc:sldMk cId="544744450" sldId="606"/>
            <ac:spMk id="3" creationId="{58734486-FF50-CA15-44BB-F382DF8A06A8}"/>
          </ac:spMkLst>
        </pc:spChg>
        <pc:picChg chg="add mod">
          <ac:chgData name="Matthieu De Mari" userId="dfb708c9-d8dc-439f-9a3b-c772bf4a311c" providerId="ADAL" clId="{95DC2182-BA54-4583-9E8E-B21E5C8D4D55}" dt="2023-02-23T09:45:47.776" v="17051" actId="1076"/>
          <ac:picMkLst>
            <pc:docMk/>
            <pc:sldMk cId="544744450" sldId="606"/>
            <ac:picMk id="5" creationId="{8CF94CDB-CA36-F428-926E-5E1DA12C66A8}"/>
          </ac:picMkLst>
        </pc:picChg>
      </pc:sldChg>
      <pc:sldChg chg="addSp delSp modSp add mod modClrScheme chgLayout">
        <pc:chgData name="Matthieu De Mari" userId="dfb708c9-d8dc-439f-9a3b-c772bf4a311c" providerId="ADAL" clId="{95DC2182-BA54-4583-9E8E-B21E5C8D4D55}" dt="2023-02-23T09:34:43.593" v="16656" actId="1076"/>
        <pc:sldMkLst>
          <pc:docMk/>
          <pc:sldMk cId="2835508014" sldId="607"/>
        </pc:sldMkLst>
        <pc:spChg chg="del mod ord">
          <ac:chgData name="Matthieu De Mari" userId="dfb708c9-d8dc-439f-9a3b-c772bf4a311c" providerId="ADAL" clId="{95DC2182-BA54-4583-9E8E-B21E5C8D4D55}" dt="2023-02-23T09:32:23.578" v="16261" actId="478"/>
          <ac:spMkLst>
            <pc:docMk/>
            <pc:sldMk cId="2835508014" sldId="607"/>
            <ac:spMk id="2" creationId="{43731975-EEDC-002B-3E07-DF70C3847D74}"/>
          </ac:spMkLst>
        </pc:spChg>
        <pc:spChg chg="del mod ord">
          <ac:chgData name="Matthieu De Mari" userId="dfb708c9-d8dc-439f-9a3b-c772bf4a311c" providerId="ADAL" clId="{95DC2182-BA54-4583-9E8E-B21E5C8D4D55}" dt="2023-02-23T09:32:22.247" v="16260" actId="478"/>
          <ac:spMkLst>
            <pc:docMk/>
            <pc:sldMk cId="2835508014" sldId="607"/>
            <ac:spMk id="3" creationId="{A5B88264-BB37-CFC8-0955-0927A7B14073}"/>
          </ac:spMkLst>
        </pc:spChg>
        <pc:spChg chg="del">
          <ac:chgData name="Matthieu De Mari" userId="dfb708c9-d8dc-439f-9a3b-c772bf4a311c" providerId="ADAL" clId="{95DC2182-BA54-4583-9E8E-B21E5C8D4D55}" dt="2023-02-23T09:09:44.418" v="14571" actId="700"/>
          <ac:spMkLst>
            <pc:docMk/>
            <pc:sldMk cId="2835508014" sldId="607"/>
            <ac:spMk id="4" creationId="{89F934E7-0B8D-2AF2-DC1F-69D75FA7E3A7}"/>
          </ac:spMkLst>
        </pc:spChg>
        <pc:spChg chg="add del mod">
          <ac:chgData name="Matthieu De Mari" userId="dfb708c9-d8dc-439f-9a3b-c772bf4a311c" providerId="ADAL" clId="{95DC2182-BA54-4583-9E8E-B21E5C8D4D55}" dt="2023-02-23T09:32:25.439" v="16262" actId="478"/>
          <ac:spMkLst>
            <pc:docMk/>
            <pc:sldMk cId="2835508014" sldId="607"/>
            <ac:spMk id="6" creationId="{40D2745D-D8D9-E5F9-D257-034BB6E0F491}"/>
          </ac:spMkLst>
        </pc:spChg>
        <pc:spChg chg="add del mod">
          <ac:chgData name="Matthieu De Mari" userId="dfb708c9-d8dc-439f-9a3b-c772bf4a311c" providerId="ADAL" clId="{95DC2182-BA54-4583-9E8E-B21E5C8D4D55}" dt="2023-02-23T09:32:26.200" v="16263" actId="478"/>
          <ac:spMkLst>
            <pc:docMk/>
            <pc:sldMk cId="2835508014" sldId="607"/>
            <ac:spMk id="8" creationId="{C03F3841-0A0C-FD96-66A0-57733778F9DB}"/>
          </ac:spMkLst>
        </pc:spChg>
        <pc:spChg chg="add mod ord">
          <ac:chgData name="Matthieu De Mari" userId="dfb708c9-d8dc-439f-9a3b-c772bf4a311c" providerId="ADAL" clId="{95DC2182-BA54-4583-9E8E-B21E5C8D4D55}" dt="2023-02-23T09:34:33.814" v="16652" actId="700"/>
          <ac:spMkLst>
            <pc:docMk/>
            <pc:sldMk cId="2835508014" sldId="607"/>
            <ac:spMk id="9" creationId="{D4F7BCE9-4B93-3A33-6D6C-8C0B560FC968}"/>
          </ac:spMkLst>
        </pc:spChg>
        <pc:spChg chg="add mod ord">
          <ac:chgData name="Matthieu De Mari" userId="dfb708c9-d8dc-439f-9a3b-c772bf4a311c" providerId="ADAL" clId="{95DC2182-BA54-4583-9E8E-B21E5C8D4D55}" dt="2023-02-23T09:34:39.536" v="16654" actId="20577"/>
          <ac:spMkLst>
            <pc:docMk/>
            <pc:sldMk cId="2835508014" sldId="607"/>
            <ac:spMk id="10" creationId="{D3F8987C-E172-1405-8751-BD9CE7EB124B}"/>
          </ac:spMkLst>
        </pc:spChg>
        <pc:spChg chg="add del mod">
          <ac:chgData name="Matthieu De Mari" userId="dfb708c9-d8dc-439f-9a3b-c772bf4a311c" providerId="ADAL" clId="{95DC2182-BA54-4583-9E8E-B21E5C8D4D55}" dt="2023-02-23T09:33:33.812" v="16489" actId="478"/>
          <ac:spMkLst>
            <pc:docMk/>
            <pc:sldMk cId="2835508014" sldId="607"/>
            <ac:spMk id="11" creationId="{B8FCE7CC-99C3-ABBC-A9DE-3BFEA66E9BB6}"/>
          </ac:spMkLst>
        </pc:spChg>
        <pc:picChg chg="add del mod">
          <ac:chgData name="Matthieu De Mari" userId="dfb708c9-d8dc-439f-9a3b-c772bf4a311c" providerId="ADAL" clId="{95DC2182-BA54-4583-9E8E-B21E5C8D4D55}" dt="2023-02-23T09:34:20.319" v="16651" actId="478"/>
          <ac:picMkLst>
            <pc:docMk/>
            <pc:sldMk cId="2835508014" sldId="607"/>
            <ac:picMk id="13" creationId="{134AE5F5-CF92-C681-4B18-AA0DDB8AB28A}"/>
          </ac:picMkLst>
        </pc:picChg>
        <pc:picChg chg="add mod">
          <ac:chgData name="Matthieu De Mari" userId="dfb708c9-d8dc-439f-9a3b-c772bf4a311c" providerId="ADAL" clId="{95DC2182-BA54-4583-9E8E-B21E5C8D4D55}" dt="2023-02-23T09:34:43.593" v="16656" actId="1076"/>
          <ac:picMkLst>
            <pc:docMk/>
            <pc:sldMk cId="2835508014" sldId="607"/>
            <ac:picMk id="15" creationId="{8922E57E-F6C1-F38B-290D-351D01099CE1}"/>
          </ac:picMkLst>
        </pc:picChg>
      </pc:sldChg>
      <pc:sldChg chg="addSp delSp modSp add mod modClrScheme chgLayout">
        <pc:chgData name="Matthieu De Mari" userId="dfb708c9-d8dc-439f-9a3b-c772bf4a311c" providerId="ADAL" clId="{95DC2182-BA54-4583-9E8E-B21E5C8D4D55}" dt="2023-02-23T09:43:19.433" v="16892" actId="20577"/>
        <pc:sldMkLst>
          <pc:docMk/>
          <pc:sldMk cId="3494463352" sldId="608"/>
        </pc:sldMkLst>
        <pc:spChg chg="mod ord">
          <ac:chgData name="Matthieu De Mari" userId="dfb708c9-d8dc-439f-9a3b-c772bf4a311c" providerId="ADAL" clId="{95DC2182-BA54-4583-9E8E-B21E5C8D4D55}" dt="2023-02-23T09:24:55.417" v="15633" actId="700"/>
          <ac:spMkLst>
            <pc:docMk/>
            <pc:sldMk cId="3494463352" sldId="608"/>
            <ac:spMk id="2" creationId="{43731975-EEDC-002B-3E07-DF70C3847D74}"/>
          </ac:spMkLst>
        </pc:spChg>
        <pc:spChg chg="mod ord">
          <ac:chgData name="Matthieu De Mari" userId="dfb708c9-d8dc-439f-9a3b-c772bf4a311c" providerId="ADAL" clId="{95DC2182-BA54-4583-9E8E-B21E5C8D4D55}" dt="2023-02-23T09:43:19.433" v="16892" actId="20577"/>
          <ac:spMkLst>
            <pc:docMk/>
            <pc:sldMk cId="3494463352" sldId="608"/>
            <ac:spMk id="3" creationId="{A5B88264-BB37-CFC8-0955-0927A7B14073}"/>
          </ac:spMkLst>
        </pc:spChg>
        <pc:spChg chg="add del mod ord">
          <ac:chgData name="Matthieu De Mari" userId="dfb708c9-d8dc-439f-9a3b-c772bf4a311c" providerId="ADAL" clId="{95DC2182-BA54-4583-9E8E-B21E5C8D4D55}" dt="2023-02-23T09:24:55.417" v="15633" actId="700"/>
          <ac:spMkLst>
            <pc:docMk/>
            <pc:sldMk cId="3494463352" sldId="608"/>
            <ac:spMk id="4" creationId="{0685244D-7FD9-9DAB-A380-7B4E6A4FBA04}"/>
          </ac:spMkLst>
        </pc:spChg>
      </pc:sldChg>
      <pc:sldChg chg="modSp add mod">
        <pc:chgData name="Matthieu De Mari" userId="dfb708c9-d8dc-439f-9a3b-c772bf4a311c" providerId="ADAL" clId="{95DC2182-BA54-4583-9E8E-B21E5C8D4D55}" dt="2023-02-23T09:21:18.729" v="15328" actId="20577"/>
        <pc:sldMkLst>
          <pc:docMk/>
          <pc:sldMk cId="1274089717" sldId="609"/>
        </pc:sldMkLst>
        <pc:spChg chg="mod">
          <ac:chgData name="Matthieu De Mari" userId="dfb708c9-d8dc-439f-9a3b-c772bf4a311c" providerId="ADAL" clId="{95DC2182-BA54-4583-9E8E-B21E5C8D4D55}" dt="2023-02-23T09:21:18.729" v="15328" actId="20577"/>
          <ac:spMkLst>
            <pc:docMk/>
            <pc:sldMk cId="1274089717" sldId="609"/>
            <ac:spMk id="3" creationId="{A5B88264-BB37-CFC8-0955-0927A7B14073}"/>
          </ac:spMkLst>
        </pc:spChg>
        <pc:spChg chg="mod">
          <ac:chgData name="Matthieu De Mari" userId="dfb708c9-d8dc-439f-9a3b-c772bf4a311c" providerId="ADAL" clId="{95DC2182-BA54-4583-9E8E-B21E5C8D4D55}" dt="2023-02-23T09:21:00.556" v="15322" actId="255"/>
          <ac:spMkLst>
            <pc:docMk/>
            <pc:sldMk cId="1274089717" sldId="609"/>
            <ac:spMk id="5" creationId="{2A5938CD-05DA-1785-3D56-E870E3F271B7}"/>
          </ac:spMkLst>
        </pc:spChg>
      </pc:sldChg>
      <pc:sldChg chg="modSp add mod">
        <pc:chgData name="Matthieu De Mari" userId="dfb708c9-d8dc-439f-9a3b-c772bf4a311c" providerId="ADAL" clId="{95DC2182-BA54-4583-9E8E-B21E5C8D4D55}" dt="2023-02-23T09:42:56.991" v="16878" actId="27636"/>
        <pc:sldMkLst>
          <pc:docMk/>
          <pc:sldMk cId="1149178855" sldId="610"/>
        </pc:sldMkLst>
        <pc:spChg chg="mod">
          <ac:chgData name="Matthieu De Mari" userId="dfb708c9-d8dc-439f-9a3b-c772bf4a311c" providerId="ADAL" clId="{95DC2182-BA54-4583-9E8E-B21E5C8D4D55}" dt="2023-02-23T09:42:56.991" v="16878" actId="27636"/>
          <ac:spMkLst>
            <pc:docMk/>
            <pc:sldMk cId="1149178855" sldId="610"/>
            <ac:spMk id="3" creationId="{A5B88264-BB37-CFC8-0955-0927A7B14073}"/>
          </ac:spMkLst>
        </pc:spChg>
      </pc:sldChg>
      <pc:sldChg chg="modSp add mod">
        <pc:chgData name="Matthieu De Mari" userId="dfb708c9-d8dc-439f-9a3b-c772bf4a311c" providerId="ADAL" clId="{95DC2182-BA54-4583-9E8E-B21E5C8D4D55}" dt="2023-02-23T09:32:16.226" v="16259" actId="5793"/>
        <pc:sldMkLst>
          <pc:docMk/>
          <pc:sldMk cId="1655947162" sldId="611"/>
        </pc:sldMkLst>
        <pc:spChg chg="mod">
          <ac:chgData name="Matthieu De Mari" userId="dfb708c9-d8dc-439f-9a3b-c772bf4a311c" providerId="ADAL" clId="{95DC2182-BA54-4583-9E8E-B21E5C8D4D55}" dt="2023-02-23T09:32:16.226" v="16259" actId="5793"/>
          <ac:spMkLst>
            <pc:docMk/>
            <pc:sldMk cId="1655947162" sldId="611"/>
            <ac:spMk id="3" creationId="{A5B88264-BB37-CFC8-0955-0927A7B14073}"/>
          </ac:spMkLst>
        </pc:spChg>
      </pc:sldChg>
      <pc:sldChg chg="add">
        <pc:chgData name="Matthieu De Mari" userId="dfb708c9-d8dc-439f-9a3b-c772bf4a311c" providerId="ADAL" clId="{95DC2182-BA54-4583-9E8E-B21E5C8D4D55}" dt="2023-02-23T09:33:59.476" v="16558" actId="2890"/>
        <pc:sldMkLst>
          <pc:docMk/>
          <pc:sldMk cId="1079237185" sldId="612"/>
        </pc:sldMkLst>
      </pc:sldChg>
      <pc:sldChg chg="addSp delSp modSp new mod">
        <pc:chgData name="Matthieu De Mari" userId="dfb708c9-d8dc-439f-9a3b-c772bf4a311c" providerId="ADAL" clId="{95DC2182-BA54-4583-9E8E-B21E5C8D4D55}" dt="2023-02-23T09:38:29.534" v="16823" actId="20577"/>
        <pc:sldMkLst>
          <pc:docMk/>
          <pc:sldMk cId="3584089474" sldId="613"/>
        </pc:sldMkLst>
        <pc:spChg chg="mod">
          <ac:chgData name="Matthieu De Mari" userId="dfb708c9-d8dc-439f-9a3b-c772bf4a311c" providerId="ADAL" clId="{95DC2182-BA54-4583-9E8E-B21E5C8D4D55}" dt="2023-02-23T09:34:58.400" v="16676" actId="20577"/>
          <ac:spMkLst>
            <pc:docMk/>
            <pc:sldMk cId="3584089474" sldId="613"/>
            <ac:spMk id="2" creationId="{FB55C363-4152-7DFE-00E6-87EE7920C482}"/>
          </ac:spMkLst>
        </pc:spChg>
        <pc:spChg chg="del">
          <ac:chgData name="Matthieu De Mari" userId="dfb708c9-d8dc-439f-9a3b-c772bf4a311c" providerId="ADAL" clId="{95DC2182-BA54-4583-9E8E-B21E5C8D4D55}" dt="2023-02-23T09:35:01.271" v="16677" actId="478"/>
          <ac:spMkLst>
            <pc:docMk/>
            <pc:sldMk cId="3584089474" sldId="613"/>
            <ac:spMk id="3" creationId="{87CCB162-130C-F880-AAF8-851C545C17CA}"/>
          </ac:spMkLst>
        </pc:spChg>
        <pc:spChg chg="add mod">
          <ac:chgData name="Matthieu De Mari" userId="dfb708c9-d8dc-439f-9a3b-c772bf4a311c" providerId="ADAL" clId="{95DC2182-BA54-4583-9E8E-B21E5C8D4D55}" dt="2023-02-23T09:37:35.166" v="16807" actId="14100"/>
          <ac:spMkLst>
            <pc:docMk/>
            <pc:sldMk cId="3584089474" sldId="613"/>
            <ac:spMk id="4" creationId="{8B54BA16-8ADA-83F7-EB12-9E5266F8F78C}"/>
          </ac:spMkLst>
        </pc:spChg>
        <pc:spChg chg="add mod">
          <ac:chgData name="Matthieu De Mari" userId="dfb708c9-d8dc-439f-9a3b-c772bf4a311c" providerId="ADAL" clId="{95DC2182-BA54-4583-9E8E-B21E5C8D4D55}" dt="2023-02-23T09:38:29.534" v="16823" actId="20577"/>
          <ac:spMkLst>
            <pc:docMk/>
            <pc:sldMk cId="3584089474" sldId="613"/>
            <ac:spMk id="5" creationId="{17853777-6B9E-547F-DABB-2F1A3E24A21B}"/>
          </ac:spMkLst>
        </pc:spChg>
        <pc:spChg chg="add mod">
          <ac:chgData name="Matthieu De Mari" userId="dfb708c9-d8dc-439f-9a3b-c772bf4a311c" providerId="ADAL" clId="{95DC2182-BA54-4583-9E8E-B21E5C8D4D55}" dt="2023-02-23T09:37:10.381" v="16782" actId="20577"/>
          <ac:spMkLst>
            <pc:docMk/>
            <pc:sldMk cId="3584089474" sldId="613"/>
            <ac:spMk id="6" creationId="{5163DCC9-4608-745C-1F57-BE9BD8E329BE}"/>
          </ac:spMkLst>
        </pc:spChg>
        <pc:spChg chg="add mod">
          <ac:chgData name="Matthieu De Mari" userId="dfb708c9-d8dc-439f-9a3b-c772bf4a311c" providerId="ADAL" clId="{95DC2182-BA54-4583-9E8E-B21E5C8D4D55}" dt="2023-02-23T09:37:19.871" v="16799" actId="20577"/>
          <ac:spMkLst>
            <pc:docMk/>
            <pc:sldMk cId="3584089474" sldId="613"/>
            <ac:spMk id="7" creationId="{E8B0FE10-744A-0E3A-36A8-49E46B40701D}"/>
          </ac:spMkLst>
        </pc:spChg>
        <pc:spChg chg="add mod">
          <ac:chgData name="Matthieu De Mari" userId="dfb708c9-d8dc-439f-9a3b-c772bf4a311c" providerId="ADAL" clId="{95DC2182-BA54-4583-9E8E-B21E5C8D4D55}" dt="2023-02-23T09:37:38.820" v="16809" actId="20577"/>
          <ac:spMkLst>
            <pc:docMk/>
            <pc:sldMk cId="3584089474" sldId="613"/>
            <ac:spMk id="12" creationId="{B436DE83-C6B4-89AF-BF9E-9965FE1C2CFF}"/>
          </ac:spMkLst>
        </pc:spChg>
        <pc:cxnChg chg="add mod">
          <ac:chgData name="Matthieu De Mari" userId="dfb708c9-d8dc-439f-9a3b-c772bf4a311c" providerId="ADAL" clId="{95DC2182-BA54-4583-9E8E-B21E5C8D4D55}" dt="2023-02-23T09:36:48.151" v="16678"/>
          <ac:cxnSpMkLst>
            <pc:docMk/>
            <pc:sldMk cId="3584089474" sldId="613"/>
            <ac:cxnSpMk id="8" creationId="{6C7FFF05-8D46-8F14-6F85-F5BE931BF4EE}"/>
          </ac:cxnSpMkLst>
        </pc:cxnChg>
        <pc:cxnChg chg="add mod">
          <ac:chgData name="Matthieu De Mari" userId="dfb708c9-d8dc-439f-9a3b-c772bf4a311c" providerId="ADAL" clId="{95DC2182-BA54-4583-9E8E-B21E5C8D4D55}" dt="2023-02-23T09:37:23.224" v="16800" actId="14100"/>
          <ac:cxnSpMkLst>
            <pc:docMk/>
            <pc:sldMk cId="3584089474" sldId="613"/>
            <ac:cxnSpMk id="9" creationId="{B2C6DB83-7AA9-2C2A-ECC0-0FEBA699687D}"/>
          </ac:cxnSpMkLst>
        </pc:cxnChg>
        <pc:cxnChg chg="add mod">
          <ac:chgData name="Matthieu De Mari" userId="dfb708c9-d8dc-439f-9a3b-c772bf4a311c" providerId="ADAL" clId="{95DC2182-BA54-4583-9E8E-B21E5C8D4D55}" dt="2023-02-23T09:36:56.107" v="16766" actId="1038"/>
          <ac:cxnSpMkLst>
            <pc:docMk/>
            <pc:sldMk cId="3584089474" sldId="613"/>
            <ac:cxnSpMk id="10" creationId="{EBB6BC7F-C0D1-E9EF-02C4-F2509522D7F2}"/>
          </ac:cxnSpMkLst>
        </pc:cxnChg>
        <pc:cxnChg chg="add mod">
          <ac:chgData name="Matthieu De Mari" userId="dfb708c9-d8dc-439f-9a3b-c772bf4a311c" providerId="ADAL" clId="{95DC2182-BA54-4583-9E8E-B21E5C8D4D55}" dt="2023-02-23T09:36:56.107" v="16766" actId="1038"/>
          <ac:cxnSpMkLst>
            <pc:docMk/>
            <pc:sldMk cId="3584089474" sldId="613"/>
            <ac:cxnSpMk id="11" creationId="{2936D401-9379-C136-20F2-B5C79E971F76}"/>
          </ac:cxnSpMkLst>
        </pc:cxnChg>
      </pc:sldChg>
      <pc:sldChg chg="addSp delSp modSp add mod">
        <pc:chgData name="Matthieu De Mari" userId="dfb708c9-d8dc-439f-9a3b-c772bf4a311c" providerId="ADAL" clId="{95DC2182-BA54-4583-9E8E-B21E5C8D4D55}" dt="2023-02-23T09:44:24.185" v="16956" actId="14100"/>
        <pc:sldMkLst>
          <pc:docMk/>
          <pc:sldMk cId="1726322392" sldId="614"/>
        </pc:sldMkLst>
        <pc:spChg chg="mod">
          <ac:chgData name="Matthieu De Mari" userId="dfb708c9-d8dc-439f-9a3b-c772bf4a311c" providerId="ADAL" clId="{95DC2182-BA54-4583-9E8E-B21E5C8D4D55}" dt="2023-02-23T09:44:18.727" v="16952" actId="14100"/>
          <ac:spMkLst>
            <pc:docMk/>
            <pc:sldMk cId="1726322392" sldId="614"/>
            <ac:spMk id="10" creationId="{D3F8987C-E172-1405-8751-BD9CE7EB124B}"/>
          </ac:spMkLst>
        </pc:spChg>
        <pc:picChg chg="add mod">
          <ac:chgData name="Matthieu De Mari" userId="dfb708c9-d8dc-439f-9a3b-c772bf4a311c" providerId="ADAL" clId="{95DC2182-BA54-4583-9E8E-B21E5C8D4D55}" dt="2023-02-23T09:44:24.185" v="16956" actId="14100"/>
          <ac:picMkLst>
            <pc:docMk/>
            <pc:sldMk cId="1726322392" sldId="614"/>
            <ac:picMk id="3" creationId="{3D401864-82EF-F27E-E7FF-E15A732DE170}"/>
          </ac:picMkLst>
        </pc:picChg>
        <pc:picChg chg="del">
          <ac:chgData name="Matthieu De Mari" userId="dfb708c9-d8dc-439f-9a3b-c772bf4a311c" providerId="ADAL" clId="{95DC2182-BA54-4583-9E8E-B21E5C8D4D55}" dt="2023-02-23T09:44:19.881" v="16953" actId="478"/>
          <ac:picMkLst>
            <pc:docMk/>
            <pc:sldMk cId="1726322392" sldId="614"/>
            <ac:picMk id="13" creationId="{134AE5F5-CF92-C681-4B18-AA0DDB8AB28A}"/>
          </ac:picMkLst>
        </pc:picChg>
      </pc:sldChg>
      <pc:sldChg chg="addSp delSp modSp new mod">
        <pc:chgData name="Matthieu De Mari" userId="dfb708c9-d8dc-439f-9a3b-c772bf4a311c" providerId="ADAL" clId="{95DC2182-BA54-4583-9E8E-B21E5C8D4D55}" dt="2023-02-23T09:46:38.768" v="17090" actId="1076"/>
        <pc:sldMkLst>
          <pc:docMk/>
          <pc:sldMk cId="469800146" sldId="615"/>
        </pc:sldMkLst>
        <pc:spChg chg="mod">
          <ac:chgData name="Matthieu De Mari" userId="dfb708c9-d8dc-439f-9a3b-c772bf4a311c" providerId="ADAL" clId="{95DC2182-BA54-4583-9E8E-B21E5C8D4D55}" dt="2023-02-23T09:46:34.613" v="17087" actId="5793"/>
          <ac:spMkLst>
            <pc:docMk/>
            <pc:sldMk cId="469800146" sldId="615"/>
            <ac:spMk id="2" creationId="{D98F5D69-6425-96AC-0F76-334C924A7151}"/>
          </ac:spMkLst>
        </pc:spChg>
        <pc:spChg chg="del">
          <ac:chgData name="Matthieu De Mari" userId="dfb708c9-d8dc-439f-9a3b-c772bf4a311c" providerId="ADAL" clId="{95DC2182-BA54-4583-9E8E-B21E5C8D4D55}" dt="2023-02-23T09:46:36.749" v="17088" actId="478"/>
          <ac:spMkLst>
            <pc:docMk/>
            <pc:sldMk cId="469800146" sldId="615"/>
            <ac:spMk id="3" creationId="{DBBC3BD3-7EDB-1549-FB17-4E1F8ABCD74A}"/>
          </ac:spMkLst>
        </pc:spChg>
        <pc:picChg chg="add mod">
          <ac:chgData name="Matthieu De Mari" userId="dfb708c9-d8dc-439f-9a3b-c772bf4a311c" providerId="ADAL" clId="{95DC2182-BA54-4583-9E8E-B21E5C8D4D55}" dt="2023-02-23T09:46:38.768" v="17090" actId="1076"/>
          <ac:picMkLst>
            <pc:docMk/>
            <pc:sldMk cId="469800146" sldId="615"/>
            <ac:picMk id="5" creationId="{E30E5066-A05F-394E-4CFD-7E334A1C61DB}"/>
          </ac:picMkLst>
        </pc:picChg>
      </pc:sldChg>
      <pc:sldChg chg="addSp delSp modSp add mod">
        <pc:chgData name="Matthieu De Mari" userId="dfb708c9-d8dc-439f-9a3b-c772bf4a311c" providerId="ADAL" clId="{95DC2182-BA54-4583-9E8E-B21E5C8D4D55}" dt="2023-02-23T09:47:14.359" v="17104" actId="1076"/>
        <pc:sldMkLst>
          <pc:docMk/>
          <pc:sldMk cId="2860911120" sldId="616"/>
        </pc:sldMkLst>
        <pc:spChg chg="mod">
          <ac:chgData name="Matthieu De Mari" userId="dfb708c9-d8dc-439f-9a3b-c772bf4a311c" providerId="ADAL" clId="{95DC2182-BA54-4583-9E8E-B21E5C8D4D55}" dt="2023-02-23T09:47:10.185" v="17101" actId="20577"/>
          <ac:spMkLst>
            <pc:docMk/>
            <pc:sldMk cId="2860911120" sldId="616"/>
            <ac:spMk id="2" creationId="{D98F5D69-6425-96AC-0F76-334C924A7151}"/>
          </ac:spMkLst>
        </pc:spChg>
        <pc:picChg chg="add mod">
          <ac:chgData name="Matthieu De Mari" userId="dfb708c9-d8dc-439f-9a3b-c772bf4a311c" providerId="ADAL" clId="{95DC2182-BA54-4583-9E8E-B21E5C8D4D55}" dt="2023-02-23T09:47:14.359" v="17104" actId="1076"/>
          <ac:picMkLst>
            <pc:docMk/>
            <pc:sldMk cId="2860911120" sldId="616"/>
            <ac:picMk id="4" creationId="{516EE377-1B36-589C-ADD2-F206A1CCABA1}"/>
          </ac:picMkLst>
        </pc:picChg>
        <pc:picChg chg="del">
          <ac:chgData name="Matthieu De Mari" userId="dfb708c9-d8dc-439f-9a3b-c772bf4a311c" providerId="ADAL" clId="{95DC2182-BA54-4583-9E8E-B21E5C8D4D55}" dt="2023-02-23T09:47:11.579" v="17102" actId="478"/>
          <ac:picMkLst>
            <pc:docMk/>
            <pc:sldMk cId="2860911120" sldId="616"/>
            <ac:picMk id="5" creationId="{E30E5066-A05F-394E-4CFD-7E334A1C61DB}"/>
          </ac:picMkLst>
        </pc:picChg>
      </pc:sldChg>
      <pc:sldChg chg="addSp delSp modSp add mod">
        <pc:chgData name="Matthieu De Mari" userId="dfb708c9-d8dc-439f-9a3b-c772bf4a311c" providerId="ADAL" clId="{95DC2182-BA54-4583-9E8E-B21E5C8D4D55}" dt="2023-02-23T09:47:51.943" v="17132" actId="1076"/>
        <pc:sldMkLst>
          <pc:docMk/>
          <pc:sldMk cId="2582365728" sldId="617"/>
        </pc:sldMkLst>
        <pc:spChg chg="mod">
          <ac:chgData name="Matthieu De Mari" userId="dfb708c9-d8dc-439f-9a3b-c772bf4a311c" providerId="ADAL" clId="{95DC2182-BA54-4583-9E8E-B21E5C8D4D55}" dt="2023-02-23T09:47:42.854" v="17127" actId="20577"/>
          <ac:spMkLst>
            <pc:docMk/>
            <pc:sldMk cId="2582365728" sldId="617"/>
            <ac:spMk id="2" creationId="{D98F5D69-6425-96AC-0F76-334C924A7151}"/>
          </ac:spMkLst>
        </pc:spChg>
        <pc:picChg chg="del">
          <ac:chgData name="Matthieu De Mari" userId="dfb708c9-d8dc-439f-9a3b-c772bf4a311c" providerId="ADAL" clId="{95DC2182-BA54-4583-9E8E-B21E5C8D4D55}" dt="2023-02-23T09:47:44.518" v="17128" actId="478"/>
          <ac:picMkLst>
            <pc:docMk/>
            <pc:sldMk cId="2582365728" sldId="617"/>
            <ac:picMk id="4" creationId="{516EE377-1B36-589C-ADD2-F206A1CCABA1}"/>
          </ac:picMkLst>
        </pc:picChg>
        <pc:picChg chg="add mod">
          <ac:chgData name="Matthieu De Mari" userId="dfb708c9-d8dc-439f-9a3b-c772bf4a311c" providerId="ADAL" clId="{95DC2182-BA54-4583-9E8E-B21E5C8D4D55}" dt="2023-02-23T09:47:51.943" v="17132" actId="1076"/>
          <ac:picMkLst>
            <pc:docMk/>
            <pc:sldMk cId="2582365728" sldId="617"/>
            <ac:picMk id="5" creationId="{BB8EE522-7887-43E2-DD32-D6FB685ECB8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23/02/2023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lesley.edu/article/stages-of-memory" TargetMode="External"/><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kyunghyuncho.me/" TargetMode="External"/><Relationship Id="rId2" Type="http://schemas.openxmlformats.org/officeDocument/2006/relationships/hyperlink" Target="https://scholar.google.co.uk/citations?user=0RAmmIAAAAAJ&amp;hl=en" TargetMode="External"/><Relationship Id="rId1" Type="http://schemas.openxmlformats.org/officeDocument/2006/relationships/slideLayout" Target="../slideLayouts/slideLayout2.xml"/><Relationship Id="rId5" Type="http://schemas.openxmlformats.org/officeDocument/2006/relationships/hyperlink" Target="https://rizar.github.io/" TargetMode="External"/><Relationship Id="rId4" Type="http://schemas.openxmlformats.org/officeDocument/2006/relationships/hyperlink" Target="https://scholar.google.de/citations?user=Nq0dVMcAAAAJ&amp;hl=en" TargetMode="External"/></Relationships>
</file>

<file path=ppt/slides/_rels/slide77.xml.rels><?xml version="1.0" encoding="UTF-8" standalone="yes"?>
<Relationships xmlns="http://schemas.openxmlformats.org/package/2006/relationships"><Relationship Id="rId2" Type="http://schemas.openxmlformats.org/officeDocument/2006/relationships/hyperlink" Target="https://lesley.edu/article/stages-of-memor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W6-S1 Times Series Data and</a:t>
            </a:r>
            <a:br>
              <a:rPr lang="en-US" dirty="0"/>
            </a:br>
            <a:r>
              <a:rPr lang="en-US" dirty="0"/>
              <a:t>Recurrent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92500" lnSpcReduction="10000"/>
          </a:bodyPr>
          <a:lstStyle/>
          <a:p>
            <a:pPr marL="514350" indent="-514350">
              <a:buFont typeface="+mj-lt"/>
              <a:buAutoNum type="arabicPeriod" startAt="4"/>
            </a:pPr>
            <a:r>
              <a:rPr lang="en-GB" b="1" dirty="0"/>
              <a:t>Time series models: </a:t>
            </a:r>
            <a:r>
              <a:rPr lang="en-GB" dirty="0"/>
              <a:t>Statistical models used to describe the underlying processes that generate the time series data.</a:t>
            </a:r>
          </a:p>
          <a:p>
            <a:pPr marL="0" indent="0">
              <a:buNone/>
            </a:pPr>
            <a:r>
              <a:rPr lang="en-GB" dirty="0"/>
              <a:t>Time series models can be used for forecasting future values, identifying important predictors, and understanding the relationships among variables.</a:t>
            </a:r>
          </a:p>
          <a:p>
            <a:pPr marL="0" indent="0">
              <a:buNone/>
            </a:pPr>
            <a:r>
              <a:rPr lang="en-GB" b="1" dirty="0"/>
              <a:t>ML models: </a:t>
            </a:r>
            <a:r>
              <a:rPr lang="en-GB" dirty="0"/>
              <a:t>autoregressive integrated moving average (ARIMA) models, exponential smoothing models, state space models, etc.</a:t>
            </a:r>
          </a:p>
          <a:p>
            <a:pPr marL="0" indent="0">
              <a:buNone/>
            </a:pPr>
            <a:r>
              <a:rPr lang="en-GB" i="1" dirty="0"/>
              <a:t>(These are </a:t>
            </a:r>
            <a:r>
              <a:rPr lang="en-GB" i="1" u="sng" dirty="0"/>
              <a:t>out-of-scope.</a:t>
            </a:r>
            <a:r>
              <a:rPr lang="en-GB" i="1" dirty="0"/>
              <a:t>)</a:t>
            </a:r>
            <a:endParaRPr lang="en-SG" i="1" dirty="0"/>
          </a:p>
        </p:txBody>
      </p:sp>
      <p:pic>
        <p:nvPicPr>
          <p:cNvPr id="2" name="Picture 1">
            <a:extLst>
              <a:ext uri="{FF2B5EF4-FFF2-40B4-BE49-F238E27FC236}">
                <a16:creationId xmlns:a16="http://schemas.microsoft.com/office/drawing/2014/main" id="{6CB90404-07DB-3B57-BA11-DEDB66328E1C}"/>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99015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92500" lnSpcReduction="10000"/>
          </a:bodyPr>
          <a:lstStyle/>
          <a:p>
            <a:pPr marL="514350" indent="-514350">
              <a:buFont typeface="+mj-lt"/>
              <a:buAutoNum type="arabicPeriod" startAt="4"/>
            </a:pPr>
            <a:r>
              <a:rPr lang="en-GB" b="1" dirty="0"/>
              <a:t>Time series models: </a:t>
            </a:r>
            <a:r>
              <a:rPr lang="en-GB" dirty="0"/>
              <a:t>Statistical models used to describe the underlying processes that generate the time series data.</a:t>
            </a:r>
          </a:p>
          <a:p>
            <a:pPr marL="0" indent="0">
              <a:buNone/>
            </a:pPr>
            <a:r>
              <a:rPr lang="en-GB" dirty="0"/>
              <a:t>Time series models can be used for forecasting future values, identifying important predictors, and understanding the relationships among variables.</a:t>
            </a:r>
          </a:p>
          <a:p>
            <a:pPr marL="0" indent="0">
              <a:buNone/>
            </a:pPr>
            <a:r>
              <a:rPr lang="en-GB" b="1" dirty="0">
                <a:solidFill>
                  <a:srgbClr val="7030A0"/>
                </a:solidFill>
              </a:rPr>
              <a:t>DL models: </a:t>
            </a:r>
            <a:r>
              <a:rPr lang="en-GB" dirty="0">
                <a:solidFill>
                  <a:srgbClr val="7030A0"/>
                </a:solidFill>
              </a:rPr>
              <a:t>using neural networks as predictors, to predict the next value for a time series variable given a history as input.</a:t>
            </a:r>
          </a:p>
          <a:p>
            <a:pPr marL="0" indent="0">
              <a:buNone/>
            </a:pPr>
            <a:r>
              <a:rPr lang="en-GB" dirty="0">
                <a:solidFill>
                  <a:srgbClr val="7030A0"/>
                </a:solidFill>
              </a:rPr>
              <a:t>(to be investigated!)</a:t>
            </a:r>
          </a:p>
        </p:txBody>
      </p:sp>
      <p:pic>
        <p:nvPicPr>
          <p:cNvPr id="2" name="Picture 1">
            <a:extLst>
              <a:ext uri="{FF2B5EF4-FFF2-40B4-BE49-F238E27FC236}">
                <a16:creationId xmlns:a16="http://schemas.microsoft.com/office/drawing/2014/main" id="{AFB2F25D-EB91-E2B7-FB9F-6B642A3B89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33400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F9F32-C83F-B6A9-E126-668F25B9100E}"/>
                  </a:ext>
                </a:extLst>
              </p:cNvPr>
              <p:cNvSpPr>
                <a:spLocks noGrp="1"/>
              </p:cNvSpPr>
              <p:nvPr>
                <p:ph sz="half" idx="1"/>
              </p:nvPr>
            </p:nvSpPr>
            <p:spPr>
              <a:xfrm>
                <a:off x="838200" y="1825624"/>
                <a:ext cx="5181600" cy="5032375"/>
              </a:xfrm>
            </p:spPr>
            <p:txBody>
              <a:bodyPr>
                <a:normAutofit/>
              </a:bodyPr>
              <a:lstStyle/>
              <a:p>
                <a:pPr marL="0" indent="0">
                  <a:buNone/>
                </a:pPr>
                <a:r>
                  <a:rPr lang="en-GB" b="1" dirty="0"/>
                  <a:t>Problem: </a:t>
                </a:r>
                <a:r>
                  <a:rPr lang="en-GB" dirty="0"/>
                  <a:t>Cannot use a single value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𝑡</m:t>
                        </m:r>
                      </m:sub>
                    </m:sSub>
                  </m:oMath>
                </a14:m>
                <a:r>
                  <a:rPr lang="en-GB" dirty="0"/>
                  <a:t> to make predictions on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+1</m:t>
                        </m:r>
                      </m:sub>
                    </m:sSub>
                  </m:oMath>
                </a14:m>
                <a:r>
                  <a:rPr lang="en-GB" dirty="0"/>
                  <a:t>.</a:t>
                </a:r>
              </a:p>
              <a:p>
                <a:pPr marL="0" indent="0">
                  <a:buNone/>
                </a:pPr>
                <a:r>
                  <a:rPr lang="en-GB" dirty="0"/>
                  <a:t>We have a dataset </a:t>
                </a:r>
                <a14:m>
                  <m:oMath xmlns:m="http://schemas.openxmlformats.org/officeDocument/2006/math">
                    <m:r>
                      <a:rPr lang="en-GB" i="1">
                        <a:latin typeface="Cambria Math" panose="02040503050406030204" pitchFamily="18" charset="0"/>
                      </a:rPr>
                      <m:t>𝐷</m:t>
                    </m:r>
                  </m:oMath>
                </a14:m>
                <a:r>
                  <a:rPr lang="en-GB" dirty="0"/>
                  <a:t>, where it is possible to find two values in time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2</m:t>
                        </m:r>
                      </m:sub>
                    </m:sSub>
                  </m:oMath>
                </a14:m>
                <a:r>
                  <a:rPr lang="en-GB"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𝟏</m:t>
                              </m:r>
                            </m:sub>
                          </m:sSub>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sub>
                      </m:sSub>
                    </m:oMath>
                  </m:oMathPara>
                </a14:m>
                <a:br>
                  <a:rPr lang="en-GB" dirty="0"/>
                </a:br>
                <a:r>
                  <a:rPr lang="en-GB" dirty="0"/>
                  <a:t>And, yet have</a:t>
                </a:r>
              </a:p>
              <a:p>
                <a:pPr marL="0" indent="0">
                  <a:buNone/>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𝟏</m:t>
                              </m:r>
                            </m:sub>
                          </m:sSub>
                          <m:r>
                            <a:rPr lang="en-GB" b="1" i="1">
                              <a:latin typeface="Cambria Math" panose="02040503050406030204" pitchFamily="18" charset="0"/>
                            </a:rPr>
                            <m:t>+</m:t>
                          </m:r>
                          <m:r>
                            <a:rPr lang="en-GB" b="1" i="1">
                              <a:latin typeface="Cambria Math" panose="02040503050406030204" pitchFamily="18" charset="0"/>
                            </a:rPr>
                            <m:t>𝟏</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r>
                            <a:rPr lang="en-GB" b="1" i="1">
                              <a:latin typeface="Cambria Math" panose="02040503050406030204" pitchFamily="18" charset="0"/>
                            </a:rPr>
                            <m:t>+</m:t>
                          </m:r>
                          <m:r>
                            <a:rPr lang="en-GB" b="1" i="1">
                              <a:latin typeface="Cambria Math" panose="02040503050406030204" pitchFamily="18" charset="0"/>
                            </a:rPr>
                            <m:t>𝟏</m:t>
                          </m:r>
                        </m:sub>
                      </m:sSub>
                      <m:r>
                        <a:rPr lang="en-GB" b="1" i="1" smtClean="0">
                          <a:latin typeface="Cambria Math" panose="02040503050406030204" pitchFamily="18" charset="0"/>
                        </a:rPr>
                        <m:t>.</m:t>
                      </m:r>
                    </m:oMath>
                  </m:oMathPara>
                </a14:m>
                <a:endParaRPr lang="en-GB" b="1" dirty="0"/>
              </a:p>
            </p:txBody>
          </p:sp>
        </mc:Choice>
        <mc:Fallback xmlns="">
          <p:sp>
            <p:nvSpPr>
              <p:cNvPr id="3" name="Content Placeholder 2">
                <a:extLst>
                  <a:ext uri="{FF2B5EF4-FFF2-40B4-BE49-F238E27FC236}">
                    <a16:creationId xmlns:a16="http://schemas.microsoft.com/office/drawing/2014/main" id="{BCEF9F32-C83F-B6A9-E126-668F25B9100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47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C7F4F35-B552-E12F-D00F-A5EC521F9B44}"/>
                  </a:ext>
                </a:extLst>
              </p:cNvPr>
              <p:cNvSpPr>
                <a:spLocks noGrp="1"/>
              </p:cNvSpPr>
              <p:nvPr>
                <p:ph sz="half" idx="2"/>
              </p:nvPr>
            </p:nvSpPr>
            <p:spPr>
              <a:xfrm>
                <a:off x="6172200" y="1825625"/>
                <a:ext cx="5181600" cy="5032374"/>
              </a:xfrm>
            </p:spPr>
            <p:txBody>
              <a:bodyPr>
                <a:normAutofit/>
              </a:bodyPr>
              <a:lstStyle/>
              <a:p>
                <a:pPr marL="0" indent="0">
                  <a:buNone/>
                </a:pPr>
                <a:r>
                  <a:rPr lang="en-GB" b="1" dirty="0"/>
                  <a:t>Problem (cont’d): </a:t>
                </a:r>
                <a:r>
                  <a:rPr lang="en-GB" dirty="0"/>
                  <a:t>Using a DNN which only takes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as input and attempts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as output is then problematic.</a:t>
                </a:r>
              </a:p>
              <a:p>
                <a:pPr marL="0" indent="0">
                  <a:buNone/>
                </a:pPr>
                <a:r>
                  <a:rPr lang="en-GB" dirty="0"/>
                  <a:t>Our DNN is not smart enough to output two different values for the same given inputs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a14:m>
                <a:r>
                  <a:rPr lang="en-GB" dirty="0"/>
                  <a:t>.</a:t>
                </a:r>
              </a:p>
              <a:p>
                <a:pPr marL="0" indent="0">
                  <a:buNone/>
                </a:pPr>
                <a:r>
                  <a:rPr lang="en-GB" dirty="0"/>
                  <a:t>More importantly, the DNN does not know which “direction” the curve is currently going.</a:t>
                </a:r>
              </a:p>
            </p:txBody>
          </p:sp>
        </mc:Choice>
        <mc:Fallback>
          <p:sp>
            <p:nvSpPr>
              <p:cNvPr id="5" name="Content Placeholder 4">
                <a:extLst>
                  <a:ext uri="{FF2B5EF4-FFF2-40B4-BE49-F238E27FC236}">
                    <a16:creationId xmlns:a16="http://schemas.microsoft.com/office/drawing/2014/main" id="{6C7F4F35-B552-E12F-D00F-A5EC521F9B44}"/>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471" t="-1937" r="-3647"/>
                </a:stretch>
              </a:blipFill>
            </p:spPr>
            <p:txBody>
              <a:bodyPr/>
              <a:lstStyle/>
              <a:p>
                <a:r>
                  <a:rPr lang="en-SG">
                    <a:noFill/>
                  </a:rPr>
                  <a:t> </a:t>
                </a:r>
              </a:p>
            </p:txBody>
          </p:sp>
        </mc:Fallback>
      </mc:AlternateContent>
    </p:spTree>
    <p:extLst>
      <p:ext uri="{BB962C8B-B14F-4D97-AF65-F5344CB8AC3E}">
        <p14:creationId xmlns:p14="http://schemas.microsoft.com/office/powerpoint/2010/main" val="699795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a:t>
            </a:r>
            <a:br>
              <a:rPr lang="en-GB" dirty="0"/>
            </a:br>
            <a:r>
              <a:rPr lang="en-GB" dirty="0"/>
              <a:t>to predict</a:t>
            </a:r>
            <a:endParaRPr lang="en-SG" dirty="0"/>
          </a:p>
        </p:txBody>
      </p:sp>
      <p:sp>
        <p:nvSpPr>
          <p:cNvPr id="8" name="Content Placeholder 7">
            <a:extLst>
              <a:ext uri="{FF2B5EF4-FFF2-40B4-BE49-F238E27FC236}">
                <a16:creationId xmlns:a16="http://schemas.microsoft.com/office/drawing/2014/main" id="{2F23B49A-721B-DD95-6D4E-073A6A6E4974}"/>
              </a:ext>
            </a:extLst>
          </p:cNvPr>
          <p:cNvSpPr>
            <a:spLocks noGrp="1"/>
          </p:cNvSpPr>
          <p:nvPr>
            <p:ph sz="half" idx="1"/>
          </p:nvPr>
        </p:nvSpPr>
        <p:spPr/>
        <p:txBody>
          <a:bodyPr/>
          <a:lstStyle/>
          <a:p>
            <a:pPr marL="0" indent="0">
              <a:buNone/>
            </a:pPr>
            <a:r>
              <a:rPr lang="en-GB" b="1" dirty="0"/>
              <a:t>Try it, anyway: </a:t>
            </a:r>
            <a:r>
              <a:rPr lang="en-GB" dirty="0"/>
              <a:t>Let us try and define a simple DNN:</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dirty="0"/>
              <a:t>Number of inputs = 1,</a:t>
            </a:r>
          </a:p>
          <a:p>
            <a:r>
              <a:rPr lang="en-GB" dirty="0"/>
              <a:t>Number of outputs = 1,</a:t>
            </a:r>
          </a:p>
          <a:p>
            <a:r>
              <a:rPr lang="en-GB" dirty="0"/>
              <a:t>Hidden layers sizes: 32 and 8.</a:t>
            </a:r>
            <a:endParaRPr lang="en-SG" dirty="0"/>
          </a:p>
        </p:txBody>
      </p:sp>
      <p:pic>
        <p:nvPicPr>
          <p:cNvPr id="10" name="Picture 9">
            <a:extLst>
              <a:ext uri="{FF2B5EF4-FFF2-40B4-BE49-F238E27FC236}">
                <a16:creationId xmlns:a16="http://schemas.microsoft.com/office/drawing/2014/main" id="{8D66A25C-FAC3-1855-47F0-61A8E7EDBDA1}"/>
              </a:ext>
            </a:extLst>
          </p:cNvPr>
          <p:cNvPicPr>
            <a:picLocks noChangeAspect="1"/>
          </p:cNvPicPr>
          <p:nvPr/>
        </p:nvPicPr>
        <p:blipFill>
          <a:blip r:embed="rId2"/>
          <a:stretch>
            <a:fillRect/>
          </a:stretch>
        </p:blipFill>
        <p:spPr>
          <a:xfrm>
            <a:off x="6483566" y="1316707"/>
            <a:ext cx="5649113" cy="4839375"/>
          </a:xfrm>
          <a:prstGeom prst="rect">
            <a:avLst/>
          </a:prstGeom>
        </p:spPr>
      </p:pic>
    </p:spTree>
    <p:extLst>
      <p:ext uri="{BB962C8B-B14F-4D97-AF65-F5344CB8AC3E}">
        <p14:creationId xmlns:p14="http://schemas.microsoft.com/office/powerpoint/2010/main" val="3842187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a:t>
            </a:r>
            <a:br>
              <a:rPr lang="en-GB" dirty="0"/>
            </a:br>
            <a:r>
              <a:rPr lang="en-GB" dirty="0"/>
              <a:t>to predict</a:t>
            </a:r>
            <a:endParaRPr lang="en-SG" dirty="0"/>
          </a:p>
        </p:txBody>
      </p:sp>
      <p:sp>
        <p:nvSpPr>
          <p:cNvPr id="8" name="Content Placeholder 7">
            <a:extLst>
              <a:ext uri="{FF2B5EF4-FFF2-40B4-BE49-F238E27FC236}">
                <a16:creationId xmlns:a16="http://schemas.microsoft.com/office/drawing/2014/main" id="{2F23B49A-721B-DD95-6D4E-073A6A6E4974}"/>
              </a:ext>
            </a:extLst>
          </p:cNvPr>
          <p:cNvSpPr>
            <a:spLocks noGrp="1"/>
          </p:cNvSpPr>
          <p:nvPr>
            <p:ph sz="half" idx="1"/>
          </p:nvPr>
        </p:nvSpPr>
        <p:spPr>
          <a:xfrm>
            <a:off x="838200" y="1825624"/>
            <a:ext cx="5181600" cy="5032375"/>
          </a:xfrm>
        </p:spPr>
        <p:txBody>
          <a:bodyPr>
            <a:normAutofit/>
          </a:bodyPr>
          <a:lstStyle/>
          <a:p>
            <a:pPr marL="0" indent="0">
              <a:buNone/>
            </a:pPr>
            <a:r>
              <a:rPr lang="en-GB" b="1" dirty="0"/>
              <a:t>Try it, anyway: </a:t>
            </a:r>
            <a:r>
              <a:rPr lang="en-GB" dirty="0"/>
              <a:t>Let us try and define a simple DNN:</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dirty="0"/>
              <a:t>Number of inputs = 1,</a:t>
            </a:r>
          </a:p>
          <a:p>
            <a:r>
              <a:rPr lang="en-GB" dirty="0"/>
              <a:t>Number of outputs = 1,</a:t>
            </a:r>
          </a:p>
          <a:p>
            <a:r>
              <a:rPr lang="en-GB" dirty="0"/>
              <a:t>Hidden layers sizes: 32 and 8.</a:t>
            </a:r>
          </a:p>
          <a:p>
            <a:pPr marL="0" indent="0">
              <a:buNone/>
            </a:pPr>
            <a:r>
              <a:rPr lang="en-GB" b="1" dirty="0"/>
              <a:t>Simple trainer function, and seems to train, but is it good?</a:t>
            </a:r>
            <a:endParaRPr lang="en-SG" b="1" dirty="0"/>
          </a:p>
        </p:txBody>
      </p:sp>
      <p:pic>
        <p:nvPicPr>
          <p:cNvPr id="4" name="Picture 3">
            <a:extLst>
              <a:ext uri="{FF2B5EF4-FFF2-40B4-BE49-F238E27FC236}">
                <a16:creationId xmlns:a16="http://schemas.microsoft.com/office/drawing/2014/main" id="{524B8573-B927-FC61-5A5C-06A2E553F154}"/>
              </a:ext>
            </a:extLst>
          </p:cNvPr>
          <p:cNvPicPr>
            <a:picLocks noChangeAspect="1"/>
          </p:cNvPicPr>
          <p:nvPr/>
        </p:nvPicPr>
        <p:blipFill>
          <a:blip r:embed="rId2"/>
          <a:stretch>
            <a:fillRect/>
          </a:stretch>
        </p:blipFill>
        <p:spPr>
          <a:xfrm>
            <a:off x="6236679" y="231309"/>
            <a:ext cx="5888058" cy="6405493"/>
          </a:xfrm>
          <a:prstGeom prst="rect">
            <a:avLst/>
          </a:prstGeom>
        </p:spPr>
      </p:pic>
    </p:spTree>
    <p:extLst>
      <p:ext uri="{BB962C8B-B14F-4D97-AF65-F5344CB8AC3E}">
        <p14:creationId xmlns:p14="http://schemas.microsoft.com/office/powerpoint/2010/main" val="781649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2F23B49A-721B-DD95-6D4E-073A6A6E4974}"/>
                  </a:ext>
                </a:extLst>
              </p:cNvPr>
              <p:cNvSpPr>
                <a:spLocks noGrp="1"/>
              </p:cNvSpPr>
              <p:nvPr>
                <p:ph idx="1"/>
              </p:nvPr>
            </p:nvSpPr>
            <p:spPr>
              <a:xfrm>
                <a:off x="838199" y="1825625"/>
                <a:ext cx="11142785" cy="4351338"/>
              </a:xfrm>
            </p:spPr>
            <p:txBody>
              <a:bodyPr>
                <a:normAutofit/>
              </a:bodyPr>
              <a:lstStyle/>
              <a:p>
                <a:pPr marL="0" indent="0">
                  <a:buNone/>
                </a:pPr>
                <a:r>
                  <a:rPr lang="en-GB" dirty="0"/>
                  <a:t>This low loss obtained after training does not mean much…</a:t>
                </a:r>
              </a:p>
              <a:p>
                <a:pPr marL="0" indent="0">
                  <a:buNone/>
                </a:pPr>
                <a:r>
                  <a:rPr lang="en-GB" dirty="0"/>
                  <a:t>The model cannot learn to predict correctly: it is not smart enough to output two different values for the same given inputs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a14:m>
                <a:r>
                  <a:rPr lang="en-GB" dirty="0"/>
                  <a:t>.</a:t>
                </a:r>
              </a:p>
              <a:p>
                <a:pPr marL="0" indent="0">
                  <a:buNone/>
                </a:pPr>
                <a:r>
                  <a:rPr lang="en-SG" dirty="0"/>
                  <a:t>Also, it needs to </a:t>
                </a:r>
                <a:r>
                  <a:rPr lang="en-GB" dirty="0"/>
                  <a:t>know which “direction” the curve is currently going.</a:t>
                </a:r>
                <a:endParaRPr lang="en-SG" b="1" dirty="0"/>
              </a:p>
            </p:txBody>
          </p:sp>
        </mc:Choice>
        <mc:Fallback>
          <p:sp>
            <p:nvSpPr>
              <p:cNvPr id="8" name="Content Placeholder 7">
                <a:extLst>
                  <a:ext uri="{FF2B5EF4-FFF2-40B4-BE49-F238E27FC236}">
                    <a16:creationId xmlns:a16="http://schemas.microsoft.com/office/drawing/2014/main" id="{2F23B49A-721B-DD95-6D4E-073A6A6E4974}"/>
                  </a:ext>
                </a:extLst>
              </p:cNvPr>
              <p:cNvSpPr>
                <a:spLocks noGrp="1" noRot="1" noChangeAspect="1" noMove="1" noResize="1" noEditPoints="1" noAdjustHandles="1" noChangeArrowheads="1" noChangeShapeType="1" noTextEdit="1"/>
              </p:cNvSpPr>
              <p:nvPr>
                <p:ph idx="1"/>
              </p:nvPr>
            </p:nvSpPr>
            <p:spPr>
              <a:xfrm>
                <a:off x="838199" y="1825625"/>
                <a:ext cx="11142785" cy="4351338"/>
              </a:xfrm>
              <a:blipFill>
                <a:blip r:embed="rId2"/>
                <a:stretch>
                  <a:fillRect l="-1094"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9D14AB5C-BA99-C7BA-2FE3-DCAF22537151}"/>
              </a:ext>
            </a:extLst>
          </p:cNvPr>
          <p:cNvPicPr>
            <a:picLocks noChangeAspect="1"/>
          </p:cNvPicPr>
          <p:nvPr/>
        </p:nvPicPr>
        <p:blipFill>
          <a:blip r:embed="rId3"/>
          <a:stretch>
            <a:fillRect/>
          </a:stretch>
        </p:blipFill>
        <p:spPr>
          <a:xfrm>
            <a:off x="2066362" y="3865472"/>
            <a:ext cx="8059275" cy="2972215"/>
          </a:xfrm>
          <a:prstGeom prst="rect">
            <a:avLst/>
          </a:prstGeom>
        </p:spPr>
      </p:pic>
    </p:spTree>
    <p:extLst>
      <p:ext uri="{BB962C8B-B14F-4D97-AF65-F5344CB8AC3E}">
        <p14:creationId xmlns:p14="http://schemas.microsoft.com/office/powerpoint/2010/main" val="231687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visual example for the need of “direction”</a:t>
            </a:r>
            <a:endParaRPr lang="en-SG" dirty="0"/>
          </a:p>
        </p:txBody>
      </p:sp>
      <p:pic>
        <p:nvPicPr>
          <p:cNvPr id="10" name="Picture 9" descr="A group of gold coins&#10;&#10;Description automatically generated with medium confidence">
            <a:extLst>
              <a:ext uri="{FF2B5EF4-FFF2-40B4-BE49-F238E27FC236}">
                <a16:creationId xmlns:a16="http://schemas.microsoft.com/office/drawing/2014/main" id="{F83FE53A-C01F-5A70-FCBF-D8993844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03" y="1690688"/>
            <a:ext cx="7783029" cy="5013568"/>
          </a:xfrm>
          <a:prstGeom prst="rect">
            <a:avLst/>
          </a:prstGeom>
        </p:spPr>
      </p:pic>
      <p:sp>
        <p:nvSpPr>
          <p:cNvPr id="3" name="Rectangle 2">
            <a:extLst>
              <a:ext uri="{FF2B5EF4-FFF2-40B4-BE49-F238E27FC236}">
                <a16:creationId xmlns:a16="http://schemas.microsoft.com/office/drawing/2014/main" id="{9297C65D-302D-97F3-B9E7-0795EAD68417}"/>
              </a:ext>
            </a:extLst>
          </p:cNvPr>
          <p:cNvSpPr/>
          <p:nvPr/>
        </p:nvSpPr>
        <p:spPr>
          <a:xfrm>
            <a:off x="4282831" y="1774092"/>
            <a:ext cx="4400061" cy="2751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76F7AF6B-B2F9-3EFF-C0AF-2B594EF765FF}"/>
              </a:ext>
            </a:extLst>
          </p:cNvPr>
          <p:cNvSpPr/>
          <p:nvPr/>
        </p:nvSpPr>
        <p:spPr>
          <a:xfrm flipV="1">
            <a:off x="4435232" y="4228122"/>
            <a:ext cx="3481754" cy="22647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839586BE-A17E-1BF1-BFDE-31813F4B3DA7}"/>
              </a:ext>
            </a:extLst>
          </p:cNvPr>
          <p:cNvSpPr/>
          <p:nvPr/>
        </p:nvSpPr>
        <p:spPr>
          <a:xfrm flipH="1" flipV="1">
            <a:off x="7776308" y="5556738"/>
            <a:ext cx="4040554" cy="1088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3DFDB98B-84DF-C2AD-F494-6AFEC7D2D6CE}"/>
              </a:ext>
            </a:extLst>
          </p:cNvPr>
          <p:cNvSpPr/>
          <p:nvPr/>
        </p:nvSpPr>
        <p:spPr>
          <a:xfrm flipH="1">
            <a:off x="8903660" y="3087077"/>
            <a:ext cx="3034339" cy="2622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9CD8EDD4-508D-2592-641D-F07131736022}"/>
              </a:ext>
            </a:extLst>
          </p:cNvPr>
          <p:cNvSpPr/>
          <p:nvPr/>
        </p:nvSpPr>
        <p:spPr>
          <a:xfrm>
            <a:off x="8720138" y="5191125"/>
            <a:ext cx="502443" cy="5180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455056-4146-112A-F120-BE0214897893}"/>
                  </a:ext>
                </a:extLst>
              </p:cNvPr>
              <p:cNvSpPr txBox="1"/>
              <p:nvPr/>
            </p:nvSpPr>
            <p:spPr>
              <a:xfrm>
                <a:off x="203199" y="1570892"/>
                <a:ext cx="3772001" cy="3539430"/>
              </a:xfrm>
              <a:prstGeom prst="rect">
                <a:avLst/>
              </a:prstGeom>
              <a:noFill/>
            </p:spPr>
            <p:txBody>
              <a:bodyPr wrap="square" rtlCol="0">
                <a:spAutoFit/>
              </a:bodyPr>
              <a:lstStyle/>
              <a:p>
                <a:r>
                  <a:rPr lang="en-GB" sz="2800" dirty="0"/>
                  <a:t>Let us pretend that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sub>
                    </m:sSub>
                  </m:oMath>
                </a14:m>
                <a:r>
                  <a:rPr lang="en-SG" sz="2800" dirty="0"/>
                  <a:t> is the position of the basketball at time </a:t>
                </a:r>
                <a14:m>
                  <m:oMath xmlns:m="http://schemas.openxmlformats.org/officeDocument/2006/math">
                    <m:r>
                      <a:rPr lang="en-GB" sz="2800" b="0" i="1" smtClean="0">
                        <a:latin typeface="Cambria Math" panose="02040503050406030204" pitchFamily="18" charset="0"/>
                      </a:rPr>
                      <m:t>𝑡</m:t>
                    </m:r>
                  </m:oMath>
                </a14:m>
                <a:r>
                  <a:rPr lang="en-SG" sz="2800" dirty="0"/>
                  <a:t>.</a:t>
                </a:r>
              </a:p>
              <a:p>
                <a:endParaRPr lang="en-SG" sz="2800" dirty="0"/>
              </a:p>
              <a:p>
                <a:r>
                  <a:rPr lang="en-SG" sz="2800" b="1" dirty="0">
                    <a:solidFill>
                      <a:srgbClr val="7030A0"/>
                    </a:solidFill>
                  </a:rPr>
                  <a:t>Looking at the picture on the right, can you guess what the next ball position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𝒙</m:t>
                        </m:r>
                      </m:e>
                      <m:sub>
                        <m:r>
                          <a:rPr lang="en-GB" sz="2800" b="1" i="1" smtClean="0">
                            <a:solidFill>
                              <a:srgbClr val="7030A0"/>
                            </a:solidFill>
                            <a:latin typeface="Cambria Math" panose="02040503050406030204" pitchFamily="18" charset="0"/>
                          </a:rPr>
                          <m:t>𝒕</m:t>
                        </m:r>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𝟏</m:t>
                        </m:r>
                      </m:sub>
                    </m:sSub>
                  </m:oMath>
                </a14:m>
                <a:r>
                  <a:rPr lang="en-SG" sz="2800" b="1" dirty="0">
                    <a:solidFill>
                      <a:srgbClr val="7030A0"/>
                    </a:solidFill>
                  </a:rPr>
                  <a:t> will be?</a:t>
                </a:r>
              </a:p>
            </p:txBody>
          </p:sp>
        </mc:Choice>
        <mc:Fallback xmlns="">
          <p:sp>
            <p:nvSpPr>
              <p:cNvPr id="9" name="TextBox 8">
                <a:extLst>
                  <a:ext uri="{FF2B5EF4-FFF2-40B4-BE49-F238E27FC236}">
                    <a16:creationId xmlns:a16="http://schemas.microsoft.com/office/drawing/2014/main" id="{98455056-4146-112A-F120-BE0214897893}"/>
                  </a:ext>
                </a:extLst>
              </p:cNvPr>
              <p:cNvSpPr txBox="1">
                <a:spLocks noRot="1" noChangeAspect="1" noMove="1" noResize="1" noEditPoints="1" noAdjustHandles="1" noChangeArrowheads="1" noChangeShapeType="1" noTextEdit="1"/>
              </p:cNvSpPr>
              <p:nvPr/>
            </p:nvSpPr>
            <p:spPr>
              <a:xfrm>
                <a:off x="203199" y="1570892"/>
                <a:ext cx="3772001" cy="3539430"/>
              </a:xfrm>
              <a:prstGeom prst="rect">
                <a:avLst/>
              </a:prstGeom>
              <a:blipFill>
                <a:blip r:embed="rId3"/>
                <a:stretch>
                  <a:fillRect l="-3231" t="-1724" r="-5331" b="-4138"/>
                </a:stretch>
              </a:blipFill>
            </p:spPr>
            <p:txBody>
              <a:bodyPr/>
              <a:lstStyle/>
              <a:p>
                <a:r>
                  <a:rPr lang="en-SG">
                    <a:noFill/>
                  </a:rPr>
                  <a:t> </a:t>
                </a:r>
              </a:p>
            </p:txBody>
          </p:sp>
        </mc:Fallback>
      </mc:AlternateContent>
      <p:cxnSp>
        <p:nvCxnSpPr>
          <p:cNvPr id="12" name="Straight Arrow Connector 11">
            <a:extLst>
              <a:ext uri="{FF2B5EF4-FFF2-40B4-BE49-F238E27FC236}">
                <a16:creationId xmlns:a16="http://schemas.microsoft.com/office/drawing/2014/main" id="{3D32C3E9-BCF7-21C1-63AF-73D41ED05D73}"/>
              </a:ext>
            </a:extLst>
          </p:cNvPr>
          <p:cNvCxnSpPr>
            <a:cxnSpLocks/>
          </p:cNvCxnSpPr>
          <p:nvPr/>
        </p:nvCxnSpPr>
        <p:spPr>
          <a:xfrm flipV="1">
            <a:off x="8847015" y="3556000"/>
            <a:ext cx="625231" cy="11254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AD247D5-7FC8-E539-BBF9-553966365A8E}"/>
              </a:ext>
            </a:extLst>
          </p:cNvPr>
          <p:cNvCxnSpPr>
            <a:cxnSpLocks/>
          </p:cNvCxnSpPr>
          <p:nvPr/>
        </p:nvCxnSpPr>
        <p:spPr>
          <a:xfrm>
            <a:off x="8510954" y="5556738"/>
            <a:ext cx="0" cy="82061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08DACFCA-54FF-8B97-ADDE-2E676AE80B9A}"/>
              </a:ext>
            </a:extLst>
          </p:cNvPr>
          <p:cNvCxnSpPr>
            <a:cxnSpLocks/>
          </p:cNvCxnSpPr>
          <p:nvPr/>
        </p:nvCxnSpPr>
        <p:spPr>
          <a:xfrm flipV="1">
            <a:off x="8999415" y="4525108"/>
            <a:ext cx="879231" cy="30870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B762C7FE-569E-526F-8EAC-7FB212EC0703}"/>
              </a:ext>
            </a:extLst>
          </p:cNvPr>
          <p:cNvCxnSpPr>
            <a:cxnSpLocks/>
          </p:cNvCxnSpPr>
          <p:nvPr/>
        </p:nvCxnSpPr>
        <p:spPr>
          <a:xfrm flipH="1" flipV="1">
            <a:off x="7776308" y="4939323"/>
            <a:ext cx="343877" cy="8596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6C97FE7D-83F3-331E-3DF8-232847CB58B0}"/>
              </a:ext>
            </a:extLst>
          </p:cNvPr>
          <p:cNvSpPr txBox="1"/>
          <p:nvPr/>
        </p:nvSpPr>
        <p:spPr>
          <a:xfrm>
            <a:off x="8135814" y="4289735"/>
            <a:ext cx="648678" cy="369332"/>
          </a:xfrm>
          <a:prstGeom prst="rect">
            <a:avLst/>
          </a:prstGeom>
          <a:noFill/>
        </p:spPr>
        <p:txBody>
          <a:bodyPr wrap="square" rtlCol="0">
            <a:spAutoFit/>
          </a:bodyPr>
          <a:lstStyle/>
          <a:p>
            <a:r>
              <a:rPr lang="en-GB" b="1" dirty="0">
                <a:solidFill>
                  <a:schemeClr val="accent2"/>
                </a:solidFill>
              </a:rPr>
              <a:t>????</a:t>
            </a:r>
            <a:endParaRPr lang="en-SG" b="1" dirty="0">
              <a:solidFill>
                <a:schemeClr val="accent2"/>
              </a:solidFill>
            </a:endParaRPr>
          </a:p>
        </p:txBody>
      </p:sp>
    </p:spTree>
    <p:extLst>
      <p:ext uri="{BB962C8B-B14F-4D97-AF65-F5344CB8AC3E}">
        <p14:creationId xmlns:p14="http://schemas.microsoft.com/office/powerpoint/2010/main" val="2064353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visual example for the need of “direction”</a:t>
            </a:r>
            <a:endParaRPr lang="en-SG" dirty="0"/>
          </a:p>
        </p:txBody>
      </p:sp>
      <p:pic>
        <p:nvPicPr>
          <p:cNvPr id="10" name="Picture 9" descr="A group of gold coins&#10;&#10;Description automatically generated with medium confidence">
            <a:extLst>
              <a:ext uri="{FF2B5EF4-FFF2-40B4-BE49-F238E27FC236}">
                <a16:creationId xmlns:a16="http://schemas.microsoft.com/office/drawing/2014/main" id="{F83FE53A-C01F-5A70-FCBF-D8993844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03" y="1690688"/>
            <a:ext cx="7783029" cy="501356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41C82DA-C4AB-4A16-CC94-7486A4928219}"/>
                  </a:ext>
                </a:extLst>
              </p:cNvPr>
              <p:cNvSpPr txBox="1"/>
              <p:nvPr/>
            </p:nvSpPr>
            <p:spPr>
              <a:xfrm>
                <a:off x="203199" y="1570892"/>
                <a:ext cx="3772001" cy="4832092"/>
              </a:xfrm>
              <a:prstGeom prst="rect">
                <a:avLst/>
              </a:prstGeom>
              <a:noFill/>
            </p:spPr>
            <p:txBody>
              <a:bodyPr wrap="square" rtlCol="0">
                <a:spAutoFit/>
              </a:bodyPr>
              <a:lstStyle/>
              <a:p>
                <a:r>
                  <a:rPr lang="en-GB" sz="2800" dirty="0"/>
                  <a:t>Let us pretend that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sub>
                    </m:sSub>
                  </m:oMath>
                </a14:m>
                <a:r>
                  <a:rPr lang="en-SG" sz="2800" dirty="0"/>
                  <a:t> is the position of the basketball at time </a:t>
                </a:r>
                <a14:m>
                  <m:oMath xmlns:m="http://schemas.openxmlformats.org/officeDocument/2006/math">
                    <m:r>
                      <a:rPr lang="en-GB" sz="2800" b="0" i="1" smtClean="0">
                        <a:latin typeface="Cambria Math" panose="02040503050406030204" pitchFamily="18" charset="0"/>
                      </a:rPr>
                      <m:t>𝑡</m:t>
                    </m:r>
                  </m:oMath>
                </a14:m>
                <a:r>
                  <a:rPr lang="en-SG" sz="2800" dirty="0"/>
                  <a:t>.</a:t>
                </a:r>
              </a:p>
              <a:p>
                <a:endParaRPr lang="en-SG" sz="2800" dirty="0"/>
              </a:p>
              <a:p>
                <a:r>
                  <a:rPr lang="en-SG" sz="2800" b="1" dirty="0">
                    <a:solidFill>
                      <a:srgbClr val="7030A0"/>
                    </a:solidFill>
                  </a:rPr>
                  <a:t>Looking at the picture on the right, can you guess what the next ball position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𝒙</m:t>
                        </m:r>
                      </m:e>
                      <m:sub>
                        <m:r>
                          <a:rPr lang="en-GB" sz="2800" b="1" i="1" smtClean="0">
                            <a:solidFill>
                              <a:srgbClr val="7030A0"/>
                            </a:solidFill>
                            <a:latin typeface="Cambria Math" panose="02040503050406030204" pitchFamily="18" charset="0"/>
                          </a:rPr>
                          <m:t>𝒕</m:t>
                        </m:r>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𝟏</m:t>
                        </m:r>
                      </m:sub>
                    </m:sSub>
                  </m:oMath>
                </a14:m>
                <a:r>
                  <a:rPr lang="en-SG" sz="2800" b="1" dirty="0">
                    <a:solidFill>
                      <a:srgbClr val="7030A0"/>
                    </a:solidFill>
                  </a:rPr>
                  <a:t> will be?</a:t>
                </a:r>
              </a:p>
              <a:p>
                <a:endParaRPr lang="en-SG" sz="2800" b="1" dirty="0">
                  <a:solidFill>
                    <a:srgbClr val="7030A0"/>
                  </a:solidFill>
                </a:endParaRPr>
              </a:p>
              <a:p>
                <a:r>
                  <a:rPr lang="en-SG" sz="2800" b="1" dirty="0">
                    <a:solidFill>
                      <a:srgbClr val="7030A0"/>
                    </a:solidFill>
                  </a:rPr>
                  <a:t>What if I give you a bit of </a:t>
                </a:r>
                <a:r>
                  <a:rPr lang="en-SG" sz="2800" b="1" u="sng" dirty="0">
                    <a:solidFill>
                      <a:srgbClr val="7030A0"/>
                    </a:solidFill>
                  </a:rPr>
                  <a:t>history</a:t>
                </a:r>
                <a:r>
                  <a:rPr lang="en-SG" sz="2800" b="1" dirty="0">
                    <a:solidFill>
                      <a:srgbClr val="7030A0"/>
                    </a:solidFill>
                  </a:rPr>
                  <a:t> now?</a:t>
                </a:r>
              </a:p>
            </p:txBody>
          </p:sp>
        </mc:Choice>
        <mc:Fallback xmlns="">
          <p:sp>
            <p:nvSpPr>
              <p:cNvPr id="11" name="TextBox 10">
                <a:extLst>
                  <a:ext uri="{FF2B5EF4-FFF2-40B4-BE49-F238E27FC236}">
                    <a16:creationId xmlns:a16="http://schemas.microsoft.com/office/drawing/2014/main" id="{041C82DA-C4AB-4A16-CC94-7486A4928219}"/>
                  </a:ext>
                </a:extLst>
              </p:cNvPr>
              <p:cNvSpPr txBox="1">
                <a:spLocks noRot="1" noChangeAspect="1" noMove="1" noResize="1" noEditPoints="1" noAdjustHandles="1" noChangeArrowheads="1" noChangeShapeType="1" noTextEdit="1"/>
              </p:cNvSpPr>
              <p:nvPr/>
            </p:nvSpPr>
            <p:spPr>
              <a:xfrm>
                <a:off x="203199" y="1570892"/>
                <a:ext cx="3772001" cy="4832092"/>
              </a:xfrm>
              <a:prstGeom prst="rect">
                <a:avLst/>
              </a:prstGeom>
              <a:blipFill>
                <a:blip r:embed="rId3"/>
                <a:stretch>
                  <a:fillRect l="-3231" t="-1263" r="-5331" b="-2778"/>
                </a:stretch>
              </a:blipFill>
            </p:spPr>
            <p:txBody>
              <a:bodyPr/>
              <a:lstStyle/>
              <a:p>
                <a:r>
                  <a:rPr lang="en-SG">
                    <a:noFill/>
                  </a:rPr>
                  <a:t> </a:t>
                </a:r>
              </a:p>
            </p:txBody>
          </p:sp>
        </mc:Fallback>
      </mc:AlternateContent>
      <p:pic>
        <p:nvPicPr>
          <p:cNvPr id="12" name="Picture 11" descr="A group of gold coins&#10;&#10;Description automatically generated with medium confidence">
            <a:extLst>
              <a:ext uri="{FF2B5EF4-FFF2-40B4-BE49-F238E27FC236}">
                <a16:creationId xmlns:a16="http://schemas.microsoft.com/office/drawing/2014/main" id="{F1C767E9-6308-3CB8-97B8-EB787964E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03" y="1690688"/>
            <a:ext cx="7783029" cy="5013568"/>
          </a:xfrm>
          <a:prstGeom prst="rect">
            <a:avLst/>
          </a:prstGeom>
        </p:spPr>
      </p:pic>
      <p:sp>
        <p:nvSpPr>
          <p:cNvPr id="13" name="Rectangle 12">
            <a:extLst>
              <a:ext uri="{FF2B5EF4-FFF2-40B4-BE49-F238E27FC236}">
                <a16:creationId xmlns:a16="http://schemas.microsoft.com/office/drawing/2014/main" id="{BEFA2E9D-D346-A4E1-725F-1DA59AFF1537}"/>
              </a:ext>
            </a:extLst>
          </p:cNvPr>
          <p:cNvSpPr/>
          <p:nvPr/>
        </p:nvSpPr>
        <p:spPr>
          <a:xfrm flipH="1" flipV="1">
            <a:off x="7776308" y="5556738"/>
            <a:ext cx="4040554" cy="1088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D8EED8B7-FABB-F38D-5C99-E82E2A917136}"/>
              </a:ext>
            </a:extLst>
          </p:cNvPr>
          <p:cNvSpPr/>
          <p:nvPr/>
        </p:nvSpPr>
        <p:spPr>
          <a:xfrm flipH="1">
            <a:off x="8911475" y="3087077"/>
            <a:ext cx="3034339" cy="2622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58EF33CF-8803-CBB6-6050-94DB222659B3}"/>
              </a:ext>
            </a:extLst>
          </p:cNvPr>
          <p:cNvSpPr/>
          <p:nvPr/>
        </p:nvSpPr>
        <p:spPr>
          <a:xfrm>
            <a:off x="8720138" y="5191125"/>
            <a:ext cx="502443" cy="5180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38165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CF04-37F8-59A5-D891-341292A57549}"/>
              </a:ext>
            </a:extLst>
          </p:cNvPr>
          <p:cNvSpPr>
            <a:spLocks noGrp="1"/>
          </p:cNvSpPr>
          <p:nvPr>
            <p:ph type="title"/>
          </p:nvPr>
        </p:nvSpPr>
        <p:spPr/>
        <p:txBody>
          <a:bodyPr/>
          <a:lstStyle/>
          <a:p>
            <a:r>
              <a:rPr lang="en-GB" dirty="0"/>
              <a:t>A visual example for the need of “direction”</a:t>
            </a:r>
            <a:endParaRPr lang="en-SG" dirty="0"/>
          </a:p>
        </p:txBody>
      </p:sp>
      <p:sp>
        <p:nvSpPr>
          <p:cNvPr id="3" name="Content Placeholder 2">
            <a:extLst>
              <a:ext uri="{FF2B5EF4-FFF2-40B4-BE49-F238E27FC236}">
                <a16:creationId xmlns:a16="http://schemas.microsoft.com/office/drawing/2014/main" id="{4E2EC6DC-296C-84BC-FE39-DB6DC6B7379B}"/>
              </a:ext>
            </a:extLst>
          </p:cNvPr>
          <p:cNvSpPr>
            <a:spLocks noGrp="1"/>
          </p:cNvSpPr>
          <p:nvPr>
            <p:ph sz="half" idx="1"/>
          </p:nvPr>
        </p:nvSpPr>
        <p:spPr>
          <a:xfrm>
            <a:off x="838199" y="1825624"/>
            <a:ext cx="5625123" cy="5032375"/>
          </a:xfrm>
        </p:spPr>
        <p:txBody>
          <a:bodyPr>
            <a:normAutofit lnSpcReduction="10000"/>
          </a:bodyPr>
          <a:lstStyle/>
          <a:p>
            <a:pPr marL="0" indent="0">
              <a:buNone/>
            </a:pPr>
            <a:r>
              <a:rPr lang="en-GB" b="1" dirty="0"/>
              <a:t>Definition (</a:t>
            </a:r>
            <a:r>
              <a:rPr lang="en-GB" b="1" dirty="0">
                <a:solidFill>
                  <a:srgbClr val="00B050"/>
                </a:solidFill>
              </a:rPr>
              <a:t>history</a:t>
            </a:r>
            <a:r>
              <a:rPr lang="en-GB" b="1" dirty="0"/>
              <a:t>):</a:t>
            </a:r>
          </a:p>
          <a:p>
            <a:pPr marL="0" indent="0">
              <a:buNone/>
            </a:pPr>
            <a:r>
              <a:rPr lang="en-GB" b="1" dirty="0">
                <a:solidFill>
                  <a:srgbClr val="00B050"/>
                </a:solidFill>
              </a:rPr>
              <a:t>History</a:t>
            </a:r>
            <a:r>
              <a:rPr lang="en-GB" dirty="0"/>
              <a:t> refers to the </a:t>
            </a:r>
            <a:r>
              <a:rPr lang="en-GB" b="1" dirty="0"/>
              <a:t>past observations or values of the time series up to a certain point in time</a:t>
            </a:r>
            <a:r>
              <a:rPr lang="en-GB" dirty="0"/>
              <a:t>.</a:t>
            </a:r>
          </a:p>
          <a:p>
            <a:pPr marL="0" indent="0">
              <a:buNone/>
            </a:pPr>
            <a:r>
              <a:rPr lang="en-GB" dirty="0"/>
              <a:t>It provides information about the patterns and trends of the data over time, which can be used to make predictions and identify important factors that influence the time series.</a:t>
            </a:r>
          </a:p>
          <a:p>
            <a:pPr marL="0" indent="0">
              <a:buNone/>
            </a:pPr>
            <a:r>
              <a:rPr lang="en-GB" dirty="0"/>
              <a:t>E.g., predicting a stock price, requires to know the history of the stock prices to understand its </a:t>
            </a:r>
            <a:r>
              <a:rPr lang="en-GB" dirty="0" err="1"/>
              <a:t>behavior</a:t>
            </a:r>
            <a:r>
              <a:rPr lang="en-GB" dirty="0"/>
              <a:t>.</a:t>
            </a:r>
          </a:p>
          <a:p>
            <a:pPr marL="0" indent="0">
              <a:buNone/>
            </a:pPr>
            <a:endParaRPr lang="en-SG" dirty="0"/>
          </a:p>
        </p:txBody>
      </p:sp>
      <p:pic>
        <p:nvPicPr>
          <p:cNvPr id="10" name="Picture 9">
            <a:extLst>
              <a:ext uri="{FF2B5EF4-FFF2-40B4-BE49-F238E27FC236}">
                <a16:creationId xmlns:a16="http://schemas.microsoft.com/office/drawing/2014/main" id="{7451DDE0-AAF3-330D-A8B5-94DCD7217016}"/>
              </a:ext>
            </a:extLst>
          </p:cNvPr>
          <p:cNvPicPr>
            <a:picLocks noChangeAspect="1"/>
          </p:cNvPicPr>
          <p:nvPr/>
        </p:nvPicPr>
        <p:blipFill>
          <a:blip r:embed="rId2"/>
          <a:stretch>
            <a:fillRect/>
          </a:stretch>
        </p:blipFill>
        <p:spPr>
          <a:xfrm>
            <a:off x="6675399" y="2454031"/>
            <a:ext cx="5436999" cy="3501292"/>
          </a:xfrm>
          <a:prstGeom prst="rect">
            <a:avLst/>
          </a:prstGeom>
        </p:spPr>
      </p:pic>
    </p:spTree>
    <p:extLst>
      <p:ext uri="{BB962C8B-B14F-4D97-AF65-F5344CB8AC3E}">
        <p14:creationId xmlns:p14="http://schemas.microsoft.com/office/powerpoint/2010/main" val="1870305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CF04-37F8-59A5-D891-341292A57549}"/>
              </a:ext>
            </a:extLst>
          </p:cNvPr>
          <p:cNvSpPr>
            <a:spLocks noGrp="1"/>
          </p:cNvSpPr>
          <p:nvPr>
            <p:ph type="title"/>
          </p:nvPr>
        </p:nvSpPr>
        <p:spPr/>
        <p:txBody>
          <a:bodyPr/>
          <a:lstStyle/>
          <a:p>
            <a:r>
              <a:rPr lang="en-GB" dirty="0"/>
              <a:t>A visual example for the need of “direction”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E2EC6DC-296C-84BC-FE39-DB6DC6B7379B}"/>
                  </a:ext>
                </a:extLst>
              </p:cNvPr>
              <p:cNvSpPr>
                <a:spLocks noGrp="1"/>
              </p:cNvSpPr>
              <p:nvPr>
                <p:ph sz="half" idx="1"/>
              </p:nvPr>
            </p:nvSpPr>
            <p:spPr>
              <a:xfrm>
                <a:off x="838200" y="1825624"/>
                <a:ext cx="5181600" cy="5032375"/>
              </a:xfrm>
            </p:spPr>
            <p:txBody>
              <a:bodyPr>
                <a:normAutofit/>
              </a:bodyPr>
              <a:lstStyle/>
              <a:p>
                <a:pPr marL="0" indent="0">
                  <a:buNone/>
                </a:pPr>
                <a:r>
                  <a:rPr lang="en-GB" sz="2800" b="1" dirty="0"/>
                  <a:t>As a consequence: </a:t>
                </a:r>
                <a:r>
                  <a:rPr lang="en-GB" sz="2800" dirty="0"/>
                  <a:t>when predicting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r>
                          <a:rPr lang="en-GB" sz="2800" b="0" i="1" smtClean="0">
                            <a:latin typeface="Cambria Math" panose="02040503050406030204" pitchFamily="18" charset="0"/>
                          </a:rPr>
                          <m:t>+1</m:t>
                        </m:r>
                      </m:sub>
                    </m:sSub>
                  </m:oMath>
                </a14:m>
                <a:r>
                  <a:rPr lang="en-GB" sz="2800" dirty="0"/>
                  <a:t>, what plays the role of inputs should be a subset of </a:t>
                </a:r>
                <a14:m>
                  <m:oMath xmlns:m="http://schemas.openxmlformats.org/officeDocument/2006/math">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1</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 …,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sub>
                        </m:sSub>
                      </m:e>
                    </m:d>
                  </m:oMath>
                </a14:m>
                <a:r>
                  <a:rPr lang="en-SG" sz="2800" dirty="0"/>
                  <a:t>, consisting of all the observations from the beginning until the present time </a:t>
                </a:r>
                <a14:m>
                  <m:oMath xmlns:m="http://schemas.openxmlformats.org/officeDocument/2006/math">
                    <m:r>
                      <a:rPr lang="en-SG" sz="2800" i="1" dirty="0" smtClean="0">
                        <a:latin typeface="Cambria Math" panose="02040503050406030204" pitchFamily="18" charset="0"/>
                      </a:rPr>
                      <m:t>𝑡</m:t>
                    </m:r>
                  </m:oMath>
                </a14:m>
                <a:r>
                  <a:rPr lang="en-SG" sz="2800" dirty="0"/>
                  <a:t>.</a:t>
                </a:r>
              </a:p>
              <a:p>
                <a:pPr marL="0" indent="0">
                  <a:buNone/>
                </a:pPr>
                <a:endParaRPr lang="en-SG" dirty="0"/>
              </a:p>
              <a:p>
                <a:pPr marL="0" indent="0">
                  <a:buNone/>
                </a:pPr>
                <a:r>
                  <a:rPr lang="en-SG" sz="2800" b="1" dirty="0"/>
                  <a:t>For instance, could we predict the next position of the ball knowing only the last two frames, i.e. the last two positions of the ball?</a:t>
                </a:r>
              </a:p>
            </p:txBody>
          </p:sp>
        </mc:Choice>
        <mc:Fallback>
          <p:sp>
            <p:nvSpPr>
              <p:cNvPr id="3" name="Content Placeholder 2">
                <a:extLst>
                  <a:ext uri="{FF2B5EF4-FFF2-40B4-BE49-F238E27FC236}">
                    <a16:creationId xmlns:a16="http://schemas.microsoft.com/office/drawing/2014/main" id="{4E2EC6DC-296C-84BC-FE39-DB6DC6B7379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49AD4472-5573-CFF1-EE35-D4FAE1EB60D0}"/>
              </a:ext>
            </a:extLst>
          </p:cNvPr>
          <p:cNvPicPr>
            <a:picLocks noChangeAspect="1"/>
          </p:cNvPicPr>
          <p:nvPr/>
        </p:nvPicPr>
        <p:blipFill>
          <a:blip r:embed="rId3"/>
          <a:stretch>
            <a:fillRect/>
          </a:stretch>
        </p:blipFill>
        <p:spPr>
          <a:xfrm>
            <a:off x="6675399" y="2454031"/>
            <a:ext cx="5436999" cy="3501292"/>
          </a:xfrm>
          <a:prstGeom prst="rect">
            <a:avLst/>
          </a:prstGeom>
        </p:spPr>
      </p:pic>
    </p:spTree>
    <p:extLst>
      <p:ext uri="{BB962C8B-B14F-4D97-AF65-F5344CB8AC3E}">
        <p14:creationId xmlns:p14="http://schemas.microsoft.com/office/powerpoint/2010/main" val="1413966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6)</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XXX</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Lookback size</a:t>
            </a:r>
            <a:endParaRPr lang="en-SG" dirty="0"/>
          </a:p>
        </p:txBody>
      </p:sp>
      <p:sp>
        <p:nvSpPr>
          <p:cNvPr id="3" name="Content Placeholder 2">
            <a:extLst>
              <a:ext uri="{FF2B5EF4-FFF2-40B4-BE49-F238E27FC236}">
                <a16:creationId xmlns:a16="http://schemas.microsoft.com/office/drawing/2014/main" id="{AB518D65-2307-AF01-524E-D9D2045AA0A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lookback</a:t>
            </a:r>
            <a:r>
              <a:rPr lang="en-GB" b="1" dirty="0"/>
              <a:t> size):</a:t>
            </a:r>
          </a:p>
          <a:p>
            <a:pPr marL="0" indent="0">
              <a:buNone/>
            </a:pPr>
            <a:r>
              <a:rPr lang="en-GB" dirty="0"/>
              <a:t>The </a:t>
            </a:r>
            <a:r>
              <a:rPr lang="en-GB" b="1" dirty="0"/>
              <a:t>number of past observations or values of a time series that are used to make a prediction </a:t>
            </a:r>
            <a:r>
              <a:rPr lang="en-GB" dirty="0"/>
              <a:t>is commonly referred to as the "</a:t>
            </a:r>
            <a:r>
              <a:rPr lang="en-GB" b="1" dirty="0">
                <a:solidFill>
                  <a:srgbClr val="00B050"/>
                </a:solidFill>
              </a:rPr>
              <a:t>lookback</a:t>
            </a:r>
            <a:r>
              <a:rPr lang="en-GB" dirty="0"/>
              <a:t>" or "</a:t>
            </a:r>
            <a:r>
              <a:rPr lang="en-GB" b="1" dirty="0">
                <a:solidFill>
                  <a:srgbClr val="00B050"/>
                </a:solidFill>
              </a:rPr>
              <a:t>window</a:t>
            </a:r>
            <a:r>
              <a:rPr lang="en-GB" dirty="0"/>
              <a:t>" </a:t>
            </a:r>
            <a:r>
              <a:rPr lang="en-GB" b="1" dirty="0"/>
              <a:t>size</a:t>
            </a:r>
            <a:r>
              <a:rPr lang="en-GB" dirty="0"/>
              <a:t>.</a:t>
            </a:r>
          </a:p>
          <a:p>
            <a:pPr marL="0" indent="0">
              <a:buNone/>
            </a:pPr>
            <a:r>
              <a:rPr lang="en-GB" dirty="0"/>
              <a:t>It is the length of the history that is used to inform the prediction of the next value in the time series.</a:t>
            </a:r>
          </a:p>
          <a:p>
            <a:pPr marL="0" indent="0">
              <a:buNone/>
            </a:pPr>
            <a:r>
              <a:rPr lang="en-GB" dirty="0"/>
              <a:t>In our example, the lookback size is simply 2.</a:t>
            </a:r>
          </a:p>
          <a:p>
            <a:pPr marL="0" indent="0">
              <a:buNone/>
            </a:pPr>
            <a:endParaRPr lang="en-SG" dirty="0"/>
          </a:p>
        </p:txBody>
      </p:sp>
      <p:pic>
        <p:nvPicPr>
          <p:cNvPr id="8" name="Picture 7">
            <a:extLst>
              <a:ext uri="{FF2B5EF4-FFF2-40B4-BE49-F238E27FC236}">
                <a16:creationId xmlns:a16="http://schemas.microsoft.com/office/drawing/2014/main" id="{E6F1A226-E903-0EFC-4ABA-2E0CF1D6A25F}"/>
              </a:ext>
            </a:extLst>
          </p:cNvPr>
          <p:cNvPicPr>
            <a:picLocks noChangeAspect="1"/>
          </p:cNvPicPr>
          <p:nvPr/>
        </p:nvPicPr>
        <p:blipFill>
          <a:blip r:embed="rId2"/>
          <a:stretch>
            <a:fillRect/>
          </a:stretch>
        </p:blipFill>
        <p:spPr>
          <a:xfrm>
            <a:off x="6355783" y="1989329"/>
            <a:ext cx="5820587" cy="4239217"/>
          </a:xfrm>
          <a:prstGeom prst="rect">
            <a:avLst/>
          </a:prstGeom>
        </p:spPr>
      </p:pic>
    </p:spTree>
    <p:extLst>
      <p:ext uri="{BB962C8B-B14F-4D97-AF65-F5344CB8AC3E}">
        <p14:creationId xmlns:p14="http://schemas.microsoft.com/office/powerpoint/2010/main" val="4048808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518D65-2307-AF01-524E-D9D2045AA0A1}"/>
                  </a:ext>
                </a:extLst>
              </p:cNvPr>
              <p:cNvSpPr>
                <a:spLocks noGrp="1"/>
              </p:cNvSpPr>
              <p:nvPr>
                <p:ph sz="half" idx="1"/>
              </p:nvPr>
            </p:nvSpPr>
            <p:spPr/>
            <p:txBody>
              <a:bodyPr/>
              <a:lstStyle/>
              <a:p>
                <a:pPr marL="0" indent="0">
                  <a:buNone/>
                </a:pPr>
                <a:r>
                  <a:rPr lang="en-GB" dirty="0"/>
                  <a:t>Let us rewrite our previous DNN model,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dirty="0"/>
                  <a:t>Number of outputs = 1, </a:t>
                </a:r>
                <a14:m>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𝒙</m:t>
                        </m:r>
                      </m:e>
                      <m:sub>
                        <m:r>
                          <a:rPr lang="en-GB" b="1" i="1" smtClean="0">
                            <a:solidFill>
                              <a:schemeClr val="tx1"/>
                            </a:solidFill>
                            <a:latin typeface="Cambria Math" panose="02040503050406030204" pitchFamily="18" charset="0"/>
                          </a:rPr>
                          <m:t>𝒕</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𝟏</m:t>
                        </m:r>
                      </m:sub>
                    </m:sSub>
                  </m:oMath>
                </a14:m>
                <a:r>
                  <a:rPr lang="en-GB" dirty="0"/>
                  <a:t>,</a:t>
                </a:r>
              </a:p>
              <a:p>
                <a:r>
                  <a:rPr lang="en-GB" dirty="0"/>
                  <a:t>Hidden layers sizes: 32 and 8.</a:t>
                </a: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AB518D65-2307-AF01-524E-D9D2045AA0A1}"/>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3C38EE99-9997-EC4D-6407-E95240AA3E61}"/>
              </a:ext>
            </a:extLst>
          </p:cNvPr>
          <p:cNvPicPr>
            <a:picLocks noChangeAspect="1"/>
          </p:cNvPicPr>
          <p:nvPr/>
        </p:nvPicPr>
        <p:blipFill>
          <a:blip r:embed="rId3"/>
          <a:stretch>
            <a:fillRect/>
          </a:stretch>
        </p:blipFill>
        <p:spPr>
          <a:xfrm>
            <a:off x="5896311" y="1825625"/>
            <a:ext cx="6295689" cy="4530461"/>
          </a:xfrm>
          <a:prstGeom prst="rect">
            <a:avLst/>
          </a:prstGeom>
        </p:spPr>
      </p:pic>
    </p:spTree>
    <p:extLst>
      <p:ext uri="{BB962C8B-B14F-4D97-AF65-F5344CB8AC3E}">
        <p14:creationId xmlns:p14="http://schemas.microsoft.com/office/powerpoint/2010/main" val="2506346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Reworking the Dataset to include history</a:t>
            </a:r>
            <a:endParaRPr lang="en-SG" dirty="0"/>
          </a:p>
        </p:txBody>
      </p:sp>
      <p:pic>
        <p:nvPicPr>
          <p:cNvPr id="7" name="Picture 6">
            <a:extLst>
              <a:ext uri="{FF2B5EF4-FFF2-40B4-BE49-F238E27FC236}">
                <a16:creationId xmlns:a16="http://schemas.microsoft.com/office/drawing/2014/main" id="{1C4103AD-8E3B-E0FC-1FB6-E4CDBAD3EC2B}"/>
              </a:ext>
            </a:extLst>
          </p:cNvPr>
          <p:cNvPicPr>
            <a:picLocks noChangeAspect="1"/>
          </p:cNvPicPr>
          <p:nvPr/>
        </p:nvPicPr>
        <p:blipFill>
          <a:blip r:embed="rId2"/>
          <a:stretch>
            <a:fillRect/>
          </a:stretch>
        </p:blipFill>
        <p:spPr>
          <a:xfrm>
            <a:off x="490868" y="1491311"/>
            <a:ext cx="7662079" cy="5366689"/>
          </a:xfrm>
          <a:prstGeom prst="rect">
            <a:avLst/>
          </a:prstGeom>
        </p:spPr>
      </p:pic>
      <p:pic>
        <p:nvPicPr>
          <p:cNvPr id="8" name="Picture 7">
            <a:extLst>
              <a:ext uri="{FF2B5EF4-FFF2-40B4-BE49-F238E27FC236}">
                <a16:creationId xmlns:a16="http://schemas.microsoft.com/office/drawing/2014/main" id="{EDE5744A-E535-3ECF-6D99-A0009F827CBD}"/>
              </a:ext>
            </a:extLst>
          </p:cNvPr>
          <p:cNvPicPr>
            <a:picLocks noChangeAspect="1"/>
          </p:cNvPicPr>
          <p:nvPr/>
        </p:nvPicPr>
        <p:blipFill>
          <a:blip r:embed="rId3"/>
          <a:stretch>
            <a:fillRect/>
          </a:stretch>
        </p:blipFill>
        <p:spPr>
          <a:xfrm>
            <a:off x="7268308" y="3429000"/>
            <a:ext cx="4548554" cy="3312777"/>
          </a:xfrm>
          <a:prstGeom prst="rect">
            <a:avLst/>
          </a:prstGeom>
        </p:spPr>
      </p:pic>
    </p:spTree>
    <p:extLst>
      <p:ext uri="{BB962C8B-B14F-4D97-AF65-F5344CB8AC3E}">
        <p14:creationId xmlns:p14="http://schemas.microsoft.com/office/powerpoint/2010/main" val="183583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Using a simple DNN</a:t>
            </a:r>
            <a:br>
              <a:rPr lang="en-GB" dirty="0"/>
            </a:br>
            <a:r>
              <a:rPr lang="en-GB" dirty="0"/>
              <a:t>to predict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B518D65-2307-AF01-524E-D9D2045AA0A1}"/>
                  </a:ext>
                </a:extLst>
              </p:cNvPr>
              <p:cNvSpPr>
                <a:spLocks noGrp="1"/>
              </p:cNvSpPr>
              <p:nvPr>
                <p:ph sz="half" idx="1"/>
              </p:nvPr>
            </p:nvSpPr>
            <p:spPr>
              <a:xfrm>
                <a:off x="838200" y="1825624"/>
                <a:ext cx="5181600" cy="5032375"/>
              </a:xfrm>
            </p:spPr>
            <p:txBody>
              <a:bodyPr>
                <a:normAutofit/>
              </a:bodyPr>
              <a:lstStyle/>
              <a:p>
                <a:pPr marL="0" indent="0">
                  <a:buNone/>
                </a:pPr>
                <a:r>
                  <a:rPr lang="en-GB" dirty="0"/>
                  <a:t>Let us rewrite our previous DNN model,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dirty="0"/>
                  <a:t>Number of outputs = 1, </a:t>
                </a:r>
                <a14:m>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𝒙</m:t>
                        </m:r>
                      </m:e>
                      <m:sub>
                        <m:r>
                          <a:rPr lang="en-GB" b="1" i="1" smtClean="0">
                            <a:solidFill>
                              <a:schemeClr val="tx1"/>
                            </a:solidFill>
                            <a:latin typeface="Cambria Math" panose="02040503050406030204" pitchFamily="18" charset="0"/>
                          </a:rPr>
                          <m:t>𝒕</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𝟏</m:t>
                        </m:r>
                      </m:sub>
                    </m:sSub>
                  </m:oMath>
                </a14:m>
                <a:r>
                  <a:rPr lang="en-GB" dirty="0"/>
                  <a:t>,</a:t>
                </a:r>
              </a:p>
              <a:p>
                <a:r>
                  <a:rPr lang="en-GB" dirty="0"/>
                  <a:t>Hidden layers sizes: 32 and 8.</a:t>
                </a:r>
              </a:p>
              <a:p>
                <a:pPr marL="0" indent="0">
                  <a:buNone/>
                </a:pPr>
                <a:r>
                  <a:rPr lang="en-GB" b="1" dirty="0"/>
                  <a:t>Same trainer function, and seems to train, but again, is it good?</a:t>
                </a:r>
                <a:endParaRPr lang="en-SG" b="1" dirty="0"/>
              </a:p>
              <a:p>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AB518D65-2307-AF01-524E-D9D2045AA0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059"/>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6CE3554C-9D2F-5BC5-3C72-5D7A74A0CCAA}"/>
              </a:ext>
            </a:extLst>
          </p:cNvPr>
          <p:cNvPicPr>
            <a:picLocks noChangeAspect="1"/>
          </p:cNvPicPr>
          <p:nvPr/>
        </p:nvPicPr>
        <p:blipFill>
          <a:blip r:embed="rId3"/>
          <a:stretch>
            <a:fillRect/>
          </a:stretch>
        </p:blipFill>
        <p:spPr>
          <a:xfrm>
            <a:off x="6096000" y="365125"/>
            <a:ext cx="5917252" cy="5974861"/>
          </a:xfrm>
          <a:prstGeom prst="rect">
            <a:avLst/>
          </a:prstGeom>
        </p:spPr>
      </p:pic>
    </p:spTree>
    <p:extLst>
      <p:ext uri="{BB962C8B-B14F-4D97-AF65-F5344CB8AC3E}">
        <p14:creationId xmlns:p14="http://schemas.microsoft.com/office/powerpoint/2010/main" val="736987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2F23B49A-721B-DD95-6D4E-073A6A6E4974}"/>
                  </a:ext>
                </a:extLst>
              </p:cNvPr>
              <p:cNvSpPr>
                <a:spLocks noGrp="1"/>
              </p:cNvSpPr>
              <p:nvPr>
                <p:ph idx="1"/>
              </p:nvPr>
            </p:nvSpPr>
            <p:spPr>
              <a:xfrm>
                <a:off x="838199" y="1825625"/>
                <a:ext cx="11142785" cy="4351338"/>
              </a:xfrm>
            </p:spPr>
            <p:txBody>
              <a:bodyPr>
                <a:normAutofit/>
              </a:bodyPr>
              <a:lstStyle/>
              <a:p>
                <a:pPr marL="0" indent="0">
                  <a:buNone/>
                </a:pPr>
                <a:r>
                  <a:rPr lang="en-GB" dirty="0"/>
                  <a:t>This time the predictor works, as we obtain the correct prediction values.</a:t>
                </a:r>
              </a:p>
              <a:p>
                <a:pPr marL="0" indent="0">
                  <a:buNone/>
                </a:pPr>
                <a:r>
                  <a:rPr lang="en-GB" b="1" dirty="0"/>
                  <a:t>In the example below, we had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a14:m>
                <a:r>
                  <a:rPr lang="en-SG" b="1" dirty="0"/>
                  <a:t>, but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r>
                      <a:rPr lang="en-GB" b="1" i="1" smtClean="0">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SG" b="1" dirty="0"/>
                  <a:t>.</a:t>
                </a:r>
              </a:p>
              <a:p>
                <a:pPr marL="0" indent="0">
                  <a:buNone/>
                </a:pPr>
                <a:r>
                  <a:rPr lang="en-SG" dirty="0"/>
                  <a:t>This was good enough to help the DNN formulate two good different predictions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SG" dirty="0"/>
                  <a:t> and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SG" dirty="0"/>
                  <a:t>.</a:t>
                </a:r>
              </a:p>
            </p:txBody>
          </p:sp>
        </mc:Choice>
        <mc:Fallback>
          <p:sp>
            <p:nvSpPr>
              <p:cNvPr id="8" name="Content Placeholder 7">
                <a:extLst>
                  <a:ext uri="{FF2B5EF4-FFF2-40B4-BE49-F238E27FC236}">
                    <a16:creationId xmlns:a16="http://schemas.microsoft.com/office/drawing/2014/main" id="{2F23B49A-721B-DD95-6D4E-073A6A6E4974}"/>
                  </a:ext>
                </a:extLst>
              </p:cNvPr>
              <p:cNvSpPr>
                <a:spLocks noGrp="1" noRot="1" noChangeAspect="1" noMove="1" noResize="1" noEditPoints="1" noAdjustHandles="1" noChangeArrowheads="1" noChangeShapeType="1" noTextEdit="1"/>
              </p:cNvSpPr>
              <p:nvPr>
                <p:ph idx="1"/>
              </p:nvPr>
            </p:nvSpPr>
            <p:spPr>
              <a:xfrm>
                <a:off x="838199" y="1825625"/>
                <a:ext cx="11142785" cy="4351338"/>
              </a:xfrm>
              <a:blipFill>
                <a:blip r:embed="rId2"/>
                <a:stretch>
                  <a:fillRect l="-1094" t="-224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6DA78C32-4560-BEDA-2ECA-82D686C4FB72}"/>
              </a:ext>
            </a:extLst>
          </p:cNvPr>
          <p:cNvPicPr>
            <a:picLocks noChangeAspect="1"/>
          </p:cNvPicPr>
          <p:nvPr/>
        </p:nvPicPr>
        <p:blipFill>
          <a:blip r:embed="rId3"/>
          <a:stretch>
            <a:fillRect/>
          </a:stretch>
        </p:blipFill>
        <p:spPr>
          <a:xfrm>
            <a:off x="2713375" y="3895312"/>
            <a:ext cx="7392432" cy="2962688"/>
          </a:xfrm>
          <a:prstGeom prst="rect">
            <a:avLst/>
          </a:prstGeom>
        </p:spPr>
      </p:pic>
    </p:spTree>
    <p:extLst>
      <p:ext uri="{BB962C8B-B14F-4D97-AF65-F5344CB8AC3E}">
        <p14:creationId xmlns:p14="http://schemas.microsoft.com/office/powerpoint/2010/main" val="105113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history length then?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GB" b="1" dirty="0"/>
                  <a:t>In general: Having more datapoints in the history (i.e. a greater lookback length), will usually lead to a model that performs better.</a:t>
                </a:r>
              </a:p>
              <a:p>
                <a:pPr marL="0" indent="0">
                  <a:buNone/>
                </a:pPr>
                <a:r>
                  <a:rPr lang="en-GB" dirty="0"/>
                  <a:t>Therefore, when attempting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at time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We will be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as input (normal),</a:t>
                </a:r>
              </a:p>
              <a:p>
                <a:r>
                  <a:rPr lang="en-GB" dirty="0"/>
                  <a:t>And the ideal history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h</m:t>
                        </m:r>
                      </m:e>
                      <m:sub>
                        <m:r>
                          <a:rPr lang="en-GB" b="0" i="1" dirty="0" smtClean="0">
                            <a:latin typeface="Cambria Math" panose="02040503050406030204" pitchFamily="18" charset="0"/>
                          </a:rPr>
                          <m:t>𝑡</m:t>
                        </m:r>
                      </m:sub>
                    </m:sSub>
                  </m:oMath>
                </a14:m>
                <a:r>
                  <a:rPr lang="en-GB" dirty="0"/>
                  <a:t> would then consist of all the elements from</a:t>
                </a:r>
                <a:br>
                  <a:rPr lang="en-GB" dirty="0"/>
                </a:b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m:t>
                    </m:r>
                    <m:r>
                      <a:rPr lang="en-GB" i="1" dirty="0" smtClean="0">
                        <a:latin typeface="Cambria Math" panose="02040503050406030204" pitchFamily="18" charset="0"/>
                      </a:rPr>
                      <m:t> = 1</m:t>
                    </m:r>
                  </m:oMath>
                </a14:m>
                <a:r>
                  <a:rPr lang="en-GB" dirty="0"/>
                  <a:t>, to the present time i.e.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𝑡</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−1</m:t>
                    </m:r>
                  </m:oMath>
                </a14:m>
                <a:r>
                  <a:rPr lang="en-GB" dirty="0"/>
                  <a:t>, that is</a:t>
                </a:r>
                <a:br>
                  <a:rPr lang="en-GB" dirty="0"/>
                </a:b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 …,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GB" dirty="0"/>
                  <a:t>.</a:t>
                </a:r>
                <a:endParaRPr lang="en-GB" b="1" dirty="0"/>
              </a:p>
              <a:p>
                <a:pPr marL="0" indent="0">
                  <a:buNone/>
                </a:pPr>
                <a:r>
                  <a:rPr lang="en-GB" b="1" dirty="0"/>
                  <a:t>This could pose a problem as the history length will change over time, accounting for more and more data points being added to history over time.</a:t>
                </a:r>
              </a:p>
              <a:p>
                <a:pPr marL="0" indent="0">
                  <a:buNone/>
                </a:pPr>
                <a:endParaRPr lang="en-SG" dirty="0"/>
              </a:p>
            </p:txBody>
          </p:sp>
        </mc:Choice>
        <mc:Fallback>
          <p:sp>
            <p:nvSpPr>
              <p:cNvPr id="3" name="Content Placeholder 2">
                <a:extLst>
                  <a:ext uri="{FF2B5EF4-FFF2-40B4-BE49-F238E27FC236}">
                    <a16:creationId xmlns:a16="http://schemas.microsoft.com/office/drawing/2014/main" id="{3F321E73-C55F-1D84-B04E-3A310D33B52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3542276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C7F7-455A-5071-9414-BB2585FCB219}"/>
              </a:ext>
            </a:extLst>
          </p:cNvPr>
          <p:cNvSpPr>
            <a:spLocks noGrp="1"/>
          </p:cNvSpPr>
          <p:nvPr>
            <p:ph type="title"/>
          </p:nvPr>
        </p:nvSpPr>
        <p:spPr/>
        <p:txBody>
          <a:bodyPr/>
          <a:lstStyle/>
          <a:p>
            <a:r>
              <a:rPr lang="en-GB" dirty="0"/>
              <a:t>The problem of varying length</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19CB9E-DBF6-2419-238F-8192CB59ADA5}"/>
                  </a:ext>
                </a:extLst>
              </p:cNvPr>
              <p:cNvSpPr>
                <a:spLocks noGrp="1"/>
              </p:cNvSpPr>
              <p:nvPr>
                <p:ph idx="1"/>
              </p:nvPr>
            </p:nvSpPr>
            <p:spPr>
              <a:xfrm>
                <a:off x="838200" y="1825624"/>
                <a:ext cx="10515600" cy="5032375"/>
              </a:xfrm>
            </p:spPr>
            <p:txBody>
              <a:bodyPr>
                <a:normAutofit/>
              </a:bodyPr>
              <a:lstStyle/>
              <a:p>
                <a:pPr marL="0" indent="0">
                  <a:buNone/>
                </a:pPr>
                <a:r>
                  <a:rPr lang="en-GB" b="1" dirty="0"/>
                  <a:t>History vectors will then have varying lengths.</a:t>
                </a:r>
              </a:p>
              <a:p>
                <a:pPr marL="0" indent="0">
                  <a:buNone/>
                </a:pPr>
                <a:r>
                  <a:rPr lang="en-GB" dirty="0"/>
                  <a:t>For instance, when attempting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4</m:t>
                        </m:r>
                      </m:sub>
                    </m:sSub>
                  </m:oMath>
                </a14:m>
                <a:r>
                  <a:rPr lang="en-GB" dirty="0"/>
                  <a:t>, at time </a:t>
                </a: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=3</m:t>
                    </m:r>
                  </m:oMath>
                </a14:m>
                <a:r>
                  <a:rPr lang="en-GB" dirty="0"/>
                  <a:t>,</a:t>
                </a:r>
              </a:p>
              <a:p>
                <a:r>
                  <a:rPr lang="en-GB" dirty="0"/>
                  <a:t>You will be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3</m:t>
                        </m:r>
                      </m:sub>
                    </m:sSub>
                  </m:oMath>
                </a14:m>
                <a:r>
                  <a:rPr lang="en-GB" dirty="0"/>
                  <a:t> as input (normal),</a:t>
                </a:r>
              </a:p>
              <a:p>
                <a:r>
                  <a:rPr lang="en-GB" dirty="0"/>
                  <a:t>And the history would then consist of all the elements from</a:t>
                </a:r>
                <a:br>
                  <a:rPr lang="en-GB" dirty="0"/>
                </a:b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m:t>
                    </m:r>
                    <m:r>
                      <a:rPr lang="en-GB" i="1" dirty="0" smtClean="0">
                        <a:latin typeface="Cambria Math" panose="02040503050406030204" pitchFamily="18" charset="0"/>
                      </a:rPr>
                      <m:t> = 1</m:t>
                    </m:r>
                  </m:oMath>
                </a14:m>
                <a:r>
                  <a:rPr lang="en-GB" dirty="0"/>
                  <a:t>, to the present time i.e.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𝑡</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=4−1=2</m:t>
                    </m:r>
                  </m:oMath>
                </a14:m>
                <a:r>
                  <a:rPr lang="en-GB" dirty="0"/>
                  <a:t>, that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3</m:t>
                        </m:r>
                      </m:sub>
                    </m:sSub>
                    <m:r>
                      <a:rPr lang="en-GB" b="0" i="0"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a14:m>
                <a:r>
                  <a:rPr lang="en-GB" dirty="0"/>
                  <a:t>.</a:t>
                </a:r>
              </a:p>
              <a:p>
                <a:pPr marL="0" indent="0">
                  <a:buNone/>
                </a:pPr>
                <a:r>
                  <a:rPr lang="en-GB" dirty="0"/>
                  <a:t>Whereas, when attempting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11</m:t>
                        </m:r>
                      </m:sub>
                    </m:sSub>
                  </m:oMath>
                </a14:m>
                <a:r>
                  <a:rPr lang="en-GB" dirty="0"/>
                  <a:t>, at time </a:t>
                </a: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=10</m:t>
                    </m:r>
                  </m:oMath>
                </a14:m>
                <a:r>
                  <a:rPr lang="en-GB" dirty="0"/>
                  <a:t>,</a:t>
                </a:r>
              </a:p>
              <a:p>
                <a:r>
                  <a:rPr lang="en-GB" dirty="0"/>
                  <a:t>You will be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10</m:t>
                        </m:r>
                      </m:sub>
                    </m:sSub>
                  </m:oMath>
                </a14:m>
                <a:r>
                  <a:rPr lang="en-GB" dirty="0"/>
                  <a:t> as input (normal),</a:t>
                </a:r>
              </a:p>
              <a:p>
                <a:r>
                  <a:rPr lang="en-GB" dirty="0"/>
                  <a:t>And the history would then consist of all the elements from</a:t>
                </a:r>
                <a:br>
                  <a:rPr lang="en-GB" dirty="0"/>
                </a:b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m:t>
                    </m:r>
                    <m:r>
                      <a:rPr lang="en-GB" i="1" dirty="0" smtClean="0">
                        <a:latin typeface="Cambria Math" panose="02040503050406030204" pitchFamily="18" charset="0"/>
                      </a:rPr>
                      <m:t> = 1</m:t>
                    </m:r>
                  </m:oMath>
                </a14:m>
                <a:r>
                  <a:rPr lang="en-GB" dirty="0"/>
                  <a:t>, to the present time i.e.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𝑡</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=10−1=9</m:t>
                    </m:r>
                  </m:oMath>
                </a14:m>
                <a:r>
                  <a:rPr lang="en-GB" dirty="0"/>
                  <a:t>, that is</a:t>
                </a:r>
                <a:br>
                  <a:rPr lang="en-GB" dirty="0"/>
                </a:b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9</m:t>
                        </m:r>
                      </m:sub>
                    </m:sSub>
                    <m:r>
                      <a:rPr lang="en-GB" b="0" i="1" smtClean="0">
                        <a:latin typeface="Cambria Math" panose="02040503050406030204" pitchFamily="18" charset="0"/>
                      </a:rPr>
                      <m:t>)</m:t>
                    </m:r>
                  </m:oMath>
                </a14:m>
                <a:r>
                  <a:rPr lang="en-GB" dirty="0"/>
                  <a:t>.</a:t>
                </a:r>
              </a:p>
            </p:txBody>
          </p:sp>
        </mc:Choice>
        <mc:Fallback>
          <p:sp>
            <p:nvSpPr>
              <p:cNvPr id="3" name="Content Placeholder 2">
                <a:extLst>
                  <a:ext uri="{FF2B5EF4-FFF2-40B4-BE49-F238E27FC236}">
                    <a16:creationId xmlns:a16="http://schemas.microsoft.com/office/drawing/2014/main" id="{8219CB9E-DBF6-2419-238F-8192CB59ADA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4"/>
                </a:stretch>
              </a:blipFill>
            </p:spPr>
            <p:txBody>
              <a:bodyPr/>
              <a:lstStyle/>
              <a:p>
                <a:r>
                  <a:rPr lang="en-SG">
                    <a:noFill/>
                  </a:rPr>
                  <a:t> </a:t>
                </a:r>
              </a:p>
            </p:txBody>
          </p:sp>
        </mc:Fallback>
      </mc:AlternateContent>
    </p:spTree>
    <p:extLst>
      <p:ext uri="{BB962C8B-B14F-4D97-AF65-F5344CB8AC3E}">
        <p14:creationId xmlns:p14="http://schemas.microsoft.com/office/powerpoint/2010/main" val="2755235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ADA-A607-AC57-2747-033B87B9B376}"/>
              </a:ext>
            </a:extLst>
          </p:cNvPr>
          <p:cNvSpPr>
            <a:spLocks noGrp="1"/>
          </p:cNvSpPr>
          <p:nvPr>
            <p:ph type="title"/>
          </p:nvPr>
        </p:nvSpPr>
        <p:spPr/>
        <p:txBody>
          <a:bodyPr/>
          <a:lstStyle/>
          <a:p>
            <a:r>
              <a:rPr lang="en-GB" dirty="0"/>
              <a:t>The problem of varying length</a:t>
            </a:r>
            <a:endParaRPr lang="en-SG" dirty="0"/>
          </a:p>
        </p:txBody>
      </p:sp>
      <p:sp>
        <p:nvSpPr>
          <p:cNvPr id="3" name="Content Placeholder 2">
            <a:extLst>
              <a:ext uri="{FF2B5EF4-FFF2-40B4-BE49-F238E27FC236}">
                <a16:creationId xmlns:a16="http://schemas.microsoft.com/office/drawing/2014/main" id="{8EBF6E0C-044D-8EFD-D82D-C462D1332AE5}"/>
              </a:ext>
            </a:extLst>
          </p:cNvPr>
          <p:cNvSpPr>
            <a:spLocks noGrp="1"/>
          </p:cNvSpPr>
          <p:nvPr>
            <p:ph idx="1"/>
          </p:nvPr>
        </p:nvSpPr>
        <p:spPr>
          <a:xfrm>
            <a:off x="838200" y="1825624"/>
            <a:ext cx="10515600" cy="5032375"/>
          </a:xfrm>
        </p:spPr>
        <p:txBody>
          <a:bodyPr>
            <a:normAutofit/>
          </a:bodyPr>
          <a:lstStyle/>
          <a:p>
            <a:pPr marL="0" indent="0">
              <a:buNone/>
            </a:pPr>
            <a:r>
              <a:rPr lang="en-GB" b="1" dirty="0"/>
              <a:t>Problem: </a:t>
            </a:r>
            <a:r>
              <a:rPr lang="en-GB" dirty="0"/>
              <a:t>Variable history length cannot work with our current neural network because </a:t>
            </a:r>
            <a:r>
              <a:rPr lang="en-GB" b="1" dirty="0"/>
              <a:t>it</a:t>
            </a:r>
            <a:r>
              <a:rPr lang="en-GB" dirty="0"/>
              <a:t> </a:t>
            </a:r>
            <a:r>
              <a:rPr lang="en-GB" b="1" dirty="0"/>
              <a:t>requires fixed-length input sequences</a:t>
            </a:r>
            <a:r>
              <a:rPr lang="en-GB" dirty="0"/>
              <a:t>.</a:t>
            </a:r>
          </a:p>
          <a:p>
            <a:pPr marL="0" indent="0">
              <a:buNone/>
            </a:pPr>
            <a:endParaRPr lang="en-SG" dirty="0"/>
          </a:p>
        </p:txBody>
      </p:sp>
      <p:pic>
        <p:nvPicPr>
          <p:cNvPr id="5" name="Picture 4">
            <a:extLst>
              <a:ext uri="{FF2B5EF4-FFF2-40B4-BE49-F238E27FC236}">
                <a16:creationId xmlns:a16="http://schemas.microsoft.com/office/drawing/2014/main" id="{FF2FBCA8-55AF-AA7F-47FF-79896BF4CD39}"/>
              </a:ext>
            </a:extLst>
          </p:cNvPr>
          <p:cNvPicPr>
            <a:picLocks noChangeAspect="1"/>
          </p:cNvPicPr>
          <p:nvPr/>
        </p:nvPicPr>
        <p:blipFill>
          <a:blip r:embed="rId2"/>
          <a:stretch>
            <a:fillRect/>
          </a:stretch>
        </p:blipFill>
        <p:spPr>
          <a:xfrm>
            <a:off x="1966336" y="2944604"/>
            <a:ext cx="8259328" cy="3629532"/>
          </a:xfrm>
          <a:prstGeom prst="rect">
            <a:avLst/>
          </a:prstGeom>
        </p:spPr>
      </p:pic>
    </p:spTree>
    <p:extLst>
      <p:ext uri="{BB962C8B-B14F-4D97-AF65-F5344CB8AC3E}">
        <p14:creationId xmlns:p14="http://schemas.microsoft.com/office/powerpoint/2010/main" val="3821622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ADA-A607-AC57-2747-033B87B9B376}"/>
              </a:ext>
            </a:extLst>
          </p:cNvPr>
          <p:cNvSpPr>
            <a:spLocks noGrp="1"/>
          </p:cNvSpPr>
          <p:nvPr>
            <p:ph type="title"/>
          </p:nvPr>
        </p:nvSpPr>
        <p:spPr/>
        <p:txBody>
          <a:bodyPr/>
          <a:lstStyle/>
          <a:p>
            <a:r>
              <a:rPr lang="en-GB" dirty="0"/>
              <a:t>The problem of varying length</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BF6E0C-044D-8EFD-D82D-C462D1332AE5}"/>
                  </a:ext>
                </a:extLst>
              </p:cNvPr>
              <p:cNvSpPr>
                <a:spLocks noGrp="1"/>
              </p:cNvSpPr>
              <p:nvPr>
                <p:ph idx="1"/>
              </p:nvPr>
            </p:nvSpPr>
            <p:spPr>
              <a:xfrm>
                <a:off x="838200" y="1825624"/>
                <a:ext cx="10515600" cy="5032375"/>
              </a:xfrm>
            </p:spPr>
            <p:txBody>
              <a:bodyPr>
                <a:normAutofit/>
              </a:bodyPr>
              <a:lstStyle/>
              <a:p>
                <a:pPr marL="0" indent="0">
                  <a:buNone/>
                </a:pPr>
                <a:r>
                  <a:rPr lang="en-GB" b="1" dirty="0"/>
                  <a:t>Problem: </a:t>
                </a:r>
                <a:r>
                  <a:rPr lang="en-GB" dirty="0"/>
                  <a:t>Variable history length cannot work with our current neural network because </a:t>
                </a:r>
                <a:r>
                  <a:rPr lang="en-GB" b="1" dirty="0"/>
                  <a:t>it</a:t>
                </a:r>
                <a:r>
                  <a:rPr lang="en-GB" dirty="0"/>
                  <a:t> </a:t>
                </a:r>
                <a:r>
                  <a:rPr lang="en-GB" b="1" dirty="0"/>
                  <a:t>requires fixed-length input sequences</a:t>
                </a:r>
                <a:r>
                  <a:rPr lang="en-GB" dirty="0"/>
                  <a:t>.</a:t>
                </a:r>
              </a:p>
              <a:p>
                <a:pPr marL="0" indent="0">
                  <a:buNone/>
                </a:pPr>
                <a:r>
                  <a:rPr lang="en-GB" b="1" dirty="0"/>
                  <a:t>A quick fix would be to assume a fixed length </a:t>
                </a:r>
                <a14:m>
                  <m:oMath xmlns:m="http://schemas.openxmlformats.org/officeDocument/2006/math">
                    <m:r>
                      <a:rPr lang="en-GB" b="1" i="1" dirty="0" smtClean="0">
                        <a:latin typeface="Cambria Math" panose="02040503050406030204" pitchFamily="18" charset="0"/>
                      </a:rPr>
                      <m:t>𝒍</m:t>
                    </m:r>
                  </m:oMath>
                </a14:m>
                <a:r>
                  <a:rPr lang="en-GB" b="1" dirty="0"/>
                  <a:t> for the history vector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𝒉</m:t>
                        </m:r>
                      </m:e>
                      <m:sub>
                        <m:r>
                          <a:rPr lang="en-GB" b="1" i="1" dirty="0" smtClean="0">
                            <a:latin typeface="Cambria Math" panose="02040503050406030204" pitchFamily="18" charset="0"/>
                          </a:rPr>
                          <m:t>𝒕</m:t>
                        </m:r>
                      </m:sub>
                    </m:sSub>
                    <m:r>
                      <a:rPr lang="en-GB" b="1" i="1" dirty="0">
                        <a:latin typeface="Cambria Math" panose="02040503050406030204" pitchFamily="18" charset="0"/>
                      </a:rPr>
                      <m:t> </m:t>
                    </m:r>
                  </m:oMath>
                </a14:m>
                <a:r>
                  <a:rPr lang="en-GB" b="1" dirty="0"/>
                  <a:t>to be used at all times:</a:t>
                </a:r>
              </a:p>
              <a:p>
                <a:r>
                  <a:rPr lang="en-GB" dirty="0"/>
                  <a:t>We could </a:t>
                </a:r>
                <a:r>
                  <a:rPr lang="en-GB" b="1" dirty="0"/>
                  <a:t>truncate</a:t>
                </a:r>
                <a:r>
                  <a:rPr lang="en-GB" dirty="0"/>
                  <a:t> the history vectors that have a length greater than </a:t>
                </a:r>
                <a14:m>
                  <m:oMath xmlns:m="http://schemas.openxmlformats.org/officeDocument/2006/math">
                    <m:r>
                      <a:rPr lang="en-GB" i="1" dirty="0" smtClean="0">
                        <a:latin typeface="Cambria Math" panose="02040503050406030204" pitchFamily="18" charset="0"/>
                      </a:rPr>
                      <m:t>𝑙</m:t>
                    </m:r>
                  </m:oMath>
                </a14:m>
                <a:r>
                  <a:rPr lang="en-GB" dirty="0"/>
                  <a:t>, keeping the last elements only, i.e.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GB" dirty="0"/>
                  <a:t>.</a:t>
                </a:r>
              </a:p>
              <a:p>
                <a:r>
                  <a:rPr lang="en-GB" dirty="0"/>
                  <a:t>If too short, we could use </a:t>
                </a:r>
                <a:r>
                  <a:rPr lang="en-GB" b="1" dirty="0"/>
                  <a:t>padding</a:t>
                </a:r>
                <a:r>
                  <a:rPr lang="en-GB" dirty="0"/>
                  <a:t> for the history vectors that have a lower length than </a:t>
                </a:r>
                <a14:m>
                  <m:oMath xmlns:m="http://schemas.openxmlformats.org/officeDocument/2006/math">
                    <m:r>
                      <a:rPr lang="en-GB" i="1" dirty="0" smtClean="0">
                        <a:latin typeface="Cambria Math" panose="02040503050406030204" pitchFamily="18" charset="0"/>
                      </a:rPr>
                      <m:t>𝑙</m:t>
                    </m:r>
                  </m:oMath>
                </a14:m>
                <a:r>
                  <a:rPr lang="en-GB" dirty="0"/>
                  <a:t>, adding zeros to artificially increase their length. For instance, after padding, we could have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3</m:t>
                        </m:r>
                      </m:sub>
                    </m:sSub>
                    <m:r>
                      <a:rPr lang="en-GB">
                        <a:latin typeface="Cambria Math" panose="02040503050406030204" pitchFamily="18" charset="0"/>
                      </a:rPr>
                      <m:t>=</m:t>
                    </m:r>
                    <m:r>
                      <a:rPr lang="en-GB" i="1">
                        <a:latin typeface="Cambria Math" panose="02040503050406030204" pitchFamily="18" charset="0"/>
                      </a:rPr>
                      <m:t>(</m:t>
                    </m:r>
                    <m:r>
                      <a:rPr lang="en-GB" b="0" i="1" smtClean="0">
                        <a:latin typeface="Cambria Math" panose="02040503050406030204" pitchFamily="18" charset="0"/>
                      </a:rPr>
                      <m:t>0, …, 0,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r>
                      <a:rPr lang="en-GB" i="1">
                        <a:latin typeface="Cambria Math" panose="02040503050406030204" pitchFamily="18" charset="0"/>
                      </a:rPr>
                      <m:t>)</m:t>
                    </m:r>
                  </m:oMath>
                </a14:m>
                <a:r>
                  <a:rPr lang="en-GB" dirty="0"/>
                  <a:t>.</a:t>
                </a:r>
              </a:p>
            </p:txBody>
          </p:sp>
        </mc:Choice>
        <mc:Fallback>
          <p:sp>
            <p:nvSpPr>
              <p:cNvPr id="3" name="Content Placeholder 2">
                <a:extLst>
                  <a:ext uri="{FF2B5EF4-FFF2-40B4-BE49-F238E27FC236}">
                    <a16:creationId xmlns:a16="http://schemas.microsoft.com/office/drawing/2014/main" id="{8EBF6E0C-044D-8EFD-D82D-C462D1332A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1343460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ADA-A607-AC57-2747-033B87B9B376}"/>
              </a:ext>
            </a:extLst>
          </p:cNvPr>
          <p:cNvSpPr>
            <a:spLocks noGrp="1"/>
          </p:cNvSpPr>
          <p:nvPr>
            <p:ph type="title"/>
          </p:nvPr>
        </p:nvSpPr>
        <p:spPr/>
        <p:txBody>
          <a:bodyPr/>
          <a:lstStyle/>
          <a:p>
            <a:r>
              <a:rPr lang="en-GB" dirty="0"/>
              <a:t>The problem of varying length</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EBF6E0C-044D-8EFD-D82D-C462D1332AE5}"/>
                  </a:ext>
                </a:extLst>
              </p:cNvPr>
              <p:cNvSpPr>
                <a:spLocks noGrp="1"/>
              </p:cNvSpPr>
              <p:nvPr>
                <p:ph idx="1"/>
              </p:nvPr>
            </p:nvSpPr>
            <p:spPr>
              <a:xfrm>
                <a:off x="838200" y="1825624"/>
                <a:ext cx="10515600" cy="5032375"/>
              </a:xfrm>
            </p:spPr>
            <p:txBody>
              <a:bodyPr>
                <a:normAutofit/>
              </a:bodyPr>
              <a:lstStyle/>
              <a:p>
                <a:pPr marL="0" indent="0">
                  <a:buNone/>
                </a:pPr>
                <a:r>
                  <a:rPr lang="en-GB" b="1" dirty="0"/>
                  <a:t>Problem: </a:t>
                </a:r>
                <a:r>
                  <a:rPr lang="en-GB" dirty="0"/>
                  <a:t>Variable history length cannot work with our current neural network because </a:t>
                </a:r>
                <a:r>
                  <a:rPr lang="en-GB" b="1" dirty="0"/>
                  <a:t>it</a:t>
                </a:r>
                <a:r>
                  <a:rPr lang="en-GB" dirty="0"/>
                  <a:t> </a:t>
                </a:r>
                <a:r>
                  <a:rPr lang="en-GB" b="1" dirty="0"/>
                  <a:t>requires fixed-length input sequences</a:t>
                </a:r>
                <a:r>
                  <a:rPr lang="en-GB" dirty="0"/>
                  <a:t>.</a:t>
                </a:r>
              </a:p>
              <a:p>
                <a:pPr marL="0" indent="0">
                  <a:buNone/>
                </a:pPr>
                <a:r>
                  <a:rPr lang="en-GB" b="1" dirty="0"/>
                  <a:t>A quick fix would be to assume a fixed length </a:t>
                </a:r>
                <a14:m>
                  <m:oMath xmlns:m="http://schemas.openxmlformats.org/officeDocument/2006/math">
                    <m:r>
                      <a:rPr lang="en-GB" b="1" i="1" dirty="0" smtClean="0">
                        <a:latin typeface="Cambria Math" panose="02040503050406030204" pitchFamily="18" charset="0"/>
                      </a:rPr>
                      <m:t>𝒍</m:t>
                    </m:r>
                  </m:oMath>
                </a14:m>
                <a:r>
                  <a:rPr lang="en-GB" b="1" dirty="0"/>
                  <a:t> for the history vector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𝒉</m:t>
                        </m:r>
                      </m:e>
                      <m:sub>
                        <m:r>
                          <a:rPr lang="en-GB" b="1" i="1" dirty="0" smtClean="0">
                            <a:latin typeface="Cambria Math" panose="02040503050406030204" pitchFamily="18" charset="0"/>
                          </a:rPr>
                          <m:t>𝒕</m:t>
                        </m:r>
                      </m:sub>
                    </m:sSub>
                    <m:r>
                      <a:rPr lang="en-GB" b="1" i="1" dirty="0">
                        <a:latin typeface="Cambria Math" panose="02040503050406030204" pitchFamily="18" charset="0"/>
                      </a:rPr>
                      <m:t> </m:t>
                    </m:r>
                  </m:oMath>
                </a14:m>
                <a:r>
                  <a:rPr lang="en-GB" b="1" dirty="0"/>
                  <a:t>to be used at all times:</a:t>
                </a:r>
              </a:p>
              <a:p>
                <a:r>
                  <a:rPr lang="en-GB" dirty="0"/>
                  <a:t>We could </a:t>
                </a:r>
                <a:r>
                  <a:rPr lang="en-GB" b="1" dirty="0"/>
                  <a:t>truncate</a:t>
                </a:r>
                <a:r>
                  <a:rPr lang="en-GB" dirty="0"/>
                  <a:t> the history vectors that have a length greater than </a:t>
                </a:r>
                <a14:m>
                  <m:oMath xmlns:m="http://schemas.openxmlformats.org/officeDocument/2006/math">
                    <m:r>
                      <a:rPr lang="en-GB" i="1" dirty="0" smtClean="0">
                        <a:latin typeface="Cambria Math" panose="02040503050406030204" pitchFamily="18" charset="0"/>
                      </a:rPr>
                      <m:t>𝑙</m:t>
                    </m:r>
                  </m:oMath>
                </a14:m>
                <a:r>
                  <a:rPr lang="en-GB" dirty="0"/>
                  <a:t>, keeping the last elements only, i.e.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GB" dirty="0"/>
                  <a:t>.</a:t>
                </a:r>
              </a:p>
              <a:p>
                <a:r>
                  <a:rPr lang="en-GB" dirty="0"/>
                  <a:t>If too short, we could use </a:t>
                </a:r>
                <a:r>
                  <a:rPr lang="en-GB" b="1" dirty="0"/>
                  <a:t>padding</a:t>
                </a:r>
                <a:r>
                  <a:rPr lang="en-GB" dirty="0"/>
                  <a:t> for the history vectors that have a lower length than </a:t>
                </a:r>
                <a14:m>
                  <m:oMath xmlns:m="http://schemas.openxmlformats.org/officeDocument/2006/math">
                    <m:r>
                      <a:rPr lang="en-GB" i="1" dirty="0" smtClean="0">
                        <a:latin typeface="Cambria Math" panose="02040503050406030204" pitchFamily="18" charset="0"/>
                      </a:rPr>
                      <m:t>𝑙</m:t>
                    </m:r>
                  </m:oMath>
                </a14:m>
                <a:r>
                  <a:rPr lang="en-GB" dirty="0"/>
                  <a:t>, adding zeros to artificially increase their length. For instance, after padding, we could have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3</m:t>
                        </m:r>
                      </m:sub>
                    </m:sSub>
                    <m:r>
                      <a:rPr lang="en-GB">
                        <a:latin typeface="Cambria Math" panose="02040503050406030204" pitchFamily="18" charset="0"/>
                      </a:rPr>
                      <m:t>=</m:t>
                    </m:r>
                    <m:r>
                      <a:rPr lang="en-GB" i="1">
                        <a:latin typeface="Cambria Math" panose="02040503050406030204" pitchFamily="18" charset="0"/>
                      </a:rPr>
                      <m:t>(</m:t>
                    </m:r>
                    <m:r>
                      <a:rPr lang="en-GB" b="0" i="1" smtClean="0">
                        <a:latin typeface="Cambria Math" panose="02040503050406030204" pitchFamily="18" charset="0"/>
                      </a:rPr>
                      <m:t>0, …, 0,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r>
                      <a:rPr lang="en-GB" i="1">
                        <a:latin typeface="Cambria Math" panose="02040503050406030204" pitchFamily="18" charset="0"/>
                      </a:rPr>
                      <m:t>)</m:t>
                    </m:r>
                  </m:oMath>
                </a14:m>
                <a:r>
                  <a:rPr lang="en-GB" dirty="0"/>
                  <a:t>.</a:t>
                </a:r>
              </a:p>
              <a:p>
                <a:pPr marL="0" indent="0">
                  <a:buNone/>
                </a:pPr>
                <a:r>
                  <a:rPr lang="en-GB" b="1" dirty="0">
                    <a:solidFill>
                      <a:srgbClr val="FF0000"/>
                    </a:solidFill>
                  </a:rPr>
                  <a:t>However, we could do much better than this.</a:t>
                </a:r>
                <a:endParaRPr lang="en-SG" b="1" dirty="0">
                  <a:solidFill>
                    <a:srgbClr val="FF0000"/>
                  </a:solidFill>
                </a:endParaRPr>
              </a:p>
            </p:txBody>
          </p:sp>
        </mc:Choice>
        <mc:Fallback>
          <p:sp>
            <p:nvSpPr>
              <p:cNvPr id="3" name="Content Placeholder 2">
                <a:extLst>
                  <a:ext uri="{FF2B5EF4-FFF2-40B4-BE49-F238E27FC236}">
                    <a16:creationId xmlns:a16="http://schemas.microsoft.com/office/drawing/2014/main" id="{8EBF6E0C-044D-8EFD-D82D-C462D1332A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88437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Time series dataset</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85000" lnSpcReduction="10000"/>
          </a:bodyPr>
          <a:lstStyle/>
          <a:p>
            <a:pPr marL="0" indent="0">
              <a:buNone/>
            </a:pPr>
            <a:r>
              <a:rPr lang="en-GB" b="1" dirty="0"/>
              <a:t>Definition (</a:t>
            </a:r>
            <a:r>
              <a:rPr lang="en-GB" b="1" dirty="0">
                <a:solidFill>
                  <a:srgbClr val="00B050"/>
                </a:solidFill>
              </a:rPr>
              <a:t>time</a:t>
            </a:r>
            <a:r>
              <a:rPr lang="en-GB" b="1" dirty="0"/>
              <a:t> </a:t>
            </a:r>
            <a:r>
              <a:rPr lang="en-GB" b="1" dirty="0">
                <a:solidFill>
                  <a:srgbClr val="00B050"/>
                </a:solidFill>
              </a:rPr>
              <a:t>series</a:t>
            </a:r>
            <a:r>
              <a:rPr lang="en-GB" b="1" dirty="0"/>
              <a:t> dataset):</a:t>
            </a:r>
          </a:p>
          <a:p>
            <a:pPr marL="0" indent="0">
              <a:buNone/>
            </a:pPr>
            <a:r>
              <a:rPr lang="en-GB" dirty="0"/>
              <a:t>A </a:t>
            </a:r>
            <a:r>
              <a:rPr lang="en-GB" b="1" dirty="0">
                <a:solidFill>
                  <a:srgbClr val="00B050"/>
                </a:solidFill>
              </a:rPr>
              <a:t>time</a:t>
            </a:r>
            <a:r>
              <a:rPr lang="en-GB" dirty="0"/>
              <a:t> </a:t>
            </a:r>
            <a:r>
              <a:rPr lang="en-GB" b="1" dirty="0">
                <a:solidFill>
                  <a:srgbClr val="00B050"/>
                </a:solidFill>
              </a:rPr>
              <a:t>series</a:t>
            </a:r>
            <a:r>
              <a:rPr lang="en-GB" dirty="0"/>
              <a:t> </a:t>
            </a:r>
            <a:r>
              <a:rPr lang="en-GB" b="1" dirty="0"/>
              <a:t>dataset</a:t>
            </a:r>
            <a:r>
              <a:rPr lang="en-GB" dirty="0"/>
              <a:t> is a </a:t>
            </a:r>
            <a:r>
              <a:rPr lang="en-GB" b="1" dirty="0"/>
              <a:t>sequence of data points that are collected over time</a:t>
            </a:r>
            <a:r>
              <a:rPr lang="en-GB" dirty="0"/>
              <a:t>, typically at regular intervals.</a:t>
            </a:r>
          </a:p>
          <a:p>
            <a:pPr marL="0" indent="0">
              <a:buNone/>
            </a:pPr>
            <a:r>
              <a:rPr lang="en-GB" dirty="0"/>
              <a:t>Time series data can be used to study how a particular variable changes over time, with many applications as</a:t>
            </a:r>
          </a:p>
          <a:p>
            <a:r>
              <a:rPr lang="en-GB" dirty="0"/>
              <a:t>Stock prices,</a:t>
            </a:r>
          </a:p>
          <a:p>
            <a:r>
              <a:rPr lang="en-GB" dirty="0"/>
              <a:t>Weather patterns,</a:t>
            </a:r>
          </a:p>
          <a:p>
            <a:r>
              <a:rPr lang="en-GB" dirty="0"/>
              <a:t>Etc.</a:t>
            </a:r>
          </a:p>
          <a:p>
            <a:pPr marL="0" indent="0">
              <a:buNone/>
            </a:pPr>
            <a:r>
              <a:rPr lang="en-GB" dirty="0"/>
              <a:t>Data points are usually ordered chronologically, with each data point representing the value of the variable at a specific point in time.</a:t>
            </a:r>
          </a:p>
        </p:txBody>
      </p:sp>
      <p:pic>
        <p:nvPicPr>
          <p:cNvPr id="7" name="Picture 6">
            <a:extLst>
              <a:ext uri="{FF2B5EF4-FFF2-40B4-BE49-F238E27FC236}">
                <a16:creationId xmlns:a16="http://schemas.microsoft.com/office/drawing/2014/main" id="{419F02C5-327D-5E29-7377-652FB7F17B8A}"/>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946144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B047-DF24-C6F6-64BD-7C7DDCFA1FD5}"/>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FC283DD-E7C8-4C04-5B22-F87EDBDE805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memory</a:t>
                </a:r>
                <a:r>
                  <a:rPr lang="en-GB" b="1" dirty="0"/>
                  <a:t> or </a:t>
                </a:r>
                <a:r>
                  <a:rPr lang="en-GB" b="1" dirty="0">
                    <a:solidFill>
                      <a:srgbClr val="00B050"/>
                    </a:solidFill>
                  </a:rPr>
                  <a:t>hidden</a:t>
                </a:r>
                <a:r>
                  <a:rPr lang="en-GB" b="1" dirty="0"/>
                  <a:t> </a:t>
                </a:r>
                <a:r>
                  <a:rPr lang="en-GB" b="1" dirty="0">
                    <a:solidFill>
                      <a:srgbClr val="00B050"/>
                    </a:solidFill>
                  </a:rPr>
                  <a:t>vector</a:t>
                </a:r>
                <a:r>
                  <a:rPr lang="en-GB" b="1" dirty="0"/>
                  <a:t> in RNNs):</a:t>
                </a:r>
              </a:p>
              <a:p>
                <a:pPr marL="0" indent="0">
                  <a:buNone/>
                </a:pPr>
                <a:r>
                  <a:rPr lang="en-GB" dirty="0"/>
                  <a:t>In practice however, it is preferable to define a </a:t>
                </a:r>
                <a:r>
                  <a:rPr lang="en-GB" b="1" dirty="0">
                    <a:solidFill>
                      <a:srgbClr val="00B050"/>
                    </a:solidFill>
                  </a:rPr>
                  <a:t>memory</a:t>
                </a:r>
                <a:r>
                  <a:rPr lang="en-GB" dirty="0"/>
                  <a:t> </a:t>
                </a:r>
                <a:r>
                  <a:rPr lang="en-GB" b="1" dirty="0"/>
                  <a:t>(or </a:t>
                </a:r>
                <a:r>
                  <a:rPr lang="en-GB" b="1" dirty="0">
                    <a:solidFill>
                      <a:srgbClr val="00B050"/>
                    </a:solidFill>
                  </a:rPr>
                  <a:t>hidden</a:t>
                </a:r>
                <a:r>
                  <a:rPr lang="en-GB" b="1" dirty="0"/>
                  <a:t>) vector</a:t>
                </a:r>
                <a:r>
                  <a:rPr lang="en-GB" dirty="0"/>
                  <a:t> and leave it to the Neural Network to figure out what to put in there. </a:t>
                </a:r>
              </a:p>
              <a:p>
                <a:pPr marL="0" indent="0">
                  <a:buNone/>
                </a:pPr>
                <a:r>
                  <a:rPr lang="en-GB" dirty="0"/>
                  <a:t>On each time </a:t>
                </a:r>
                <a14:m>
                  <m:oMath xmlns:m="http://schemas.openxmlformats.org/officeDocument/2006/math">
                    <m:r>
                      <a:rPr lang="en-GB" i="1" dirty="0" smtClean="0">
                        <a:latin typeface="Cambria Math" panose="02040503050406030204" pitchFamily="18" charset="0"/>
                      </a:rPr>
                      <m:t>𝑡</m:t>
                    </m:r>
                  </m:oMath>
                </a14:m>
                <a:r>
                  <a:rPr lang="en-GB" dirty="0"/>
                  <a:t>, the Neural Network:</a:t>
                </a:r>
              </a:p>
              <a:p>
                <a:r>
                  <a:rPr lang="en-GB" dirty="0"/>
                  <a:t>Would receive an input which consists of </a:t>
                </a:r>
                <a:r>
                  <a:rPr lang="en-GB" b="1" dirty="0"/>
                  <a:t>the observation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sub>
                    </m:sSub>
                  </m:oMath>
                </a14:m>
                <a:r>
                  <a:rPr lang="en-GB" b="1" dirty="0"/>
                  <a:t> at time </a:t>
                </a:r>
                <a14:m>
                  <m:oMath xmlns:m="http://schemas.openxmlformats.org/officeDocument/2006/math">
                    <m:r>
                      <a:rPr lang="en-GB" b="1" i="1" dirty="0" smtClean="0">
                        <a:latin typeface="Cambria Math" panose="02040503050406030204" pitchFamily="18" charset="0"/>
                      </a:rPr>
                      <m:t>𝒕</m:t>
                    </m:r>
                  </m:oMath>
                </a14:m>
                <a:r>
                  <a:rPr lang="en-GB" dirty="0"/>
                  <a:t>, and a </a:t>
                </a:r>
                <a:r>
                  <a:rPr lang="en-GB" b="1" dirty="0"/>
                  <a:t>memory vector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𝒉</m:t>
                        </m:r>
                      </m:e>
                      <m:sub>
                        <m:r>
                          <a:rPr lang="en-GB" b="1" i="1" smtClean="0">
                            <a:latin typeface="Cambria Math" panose="02040503050406030204" pitchFamily="18" charset="0"/>
                          </a:rPr>
                          <m:t>𝒕</m:t>
                        </m:r>
                      </m:sub>
                    </m:sSub>
                  </m:oMath>
                </a14:m>
                <a:r>
                  <a:rPr lang="en-GB" b="1" dirty="0"/>
                  <a:t> computed as one of the Neural Network outputs at time </a:t>
                </a:r>
                <a14:m>
                  <m:oMath xmlns:m="http://schemas.openxmlformats.org/officeDocument/2006/math">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oMath>
                </a14:m>
                <a:r>
                  <a:rPr lang="en-GB" dirty="0"/>
                  <a:t>.</a:t>
                </a:r>
              </a:p>
              <a:p>
                <a:r>
                  <a:rPr lang="en-GB" dirty="0"/>
                  <a:t>Would compute a </a:t>
                </a:r>
                <a:r>
                  <a:rPr lang="en-GB" b="1" dirty="0"/>
                  <a:t>prediction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𝒚</m:t>
                        </m:r>
                      </m:e>
                      <m:sub>
                        <m:r>
                          <a:rPr lang="en-GB" b="1" i="1" dirty="0" smtClean="0">
                            <a:latin typeface="Cambria Math" panose="02040503050406030204" pitchFamily="18" charset="0"/>
                          </a:rPr>
                          <m:t>𝒕</m:t>
                        </m:r>
                      </m:sub>
                    </m:sSub>
                  </m:oMath>
                </a14:m>
                <a:r>
                  <a:rPr lang="en-GB" b="1" dirty="0"/>
                  <a:t> for what might be the value of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GB" dirty="0"/>
                  <a:t>, and an </a:t>
                </a:r>
                <a:r>
                  <a:rPr lang="en-GB" b="1" dirty="0"/>
                  <a:t>updated memory vector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𝒉</m:t>
                        </m:r>
                      </m:e>
                      <m:sub>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GB" b="1" dirty="0"/>
                  <a:t>, </a:t>
                </a:r>
                <a:r>
                  <a:rPr lang="en-GB" dirty="0"/>
                  <a:t>hopefully keeping a memory of what has happened in the previous operations.</a:t>
                </a:r>
              </a:p>
              <a:p>
                <a:pPr marL="0" indent="0">
                  <a:buNone/>
                </a:pPr>
                <a:endParaRPr lang="en-GB" dirty="0"/>
              </a:p>
              <a:p>
                <a:pPr marL="0" indent="0">
                  <a:buNone/>
                </a:pPr>
                <a:endParaRPr lang="en-GB" dirty="0"/>
              </a:p>
              <a:p>
                <a:endParaRPr lang="en-SG" dirty="0"/>
              </a:p>
            </p:txBody>
          </p:sp>
        </mc:Choice>
        <mc:Fallback>
          <p:sp>
            <p:nvSpPr>
              <p:cNvPr id="3" name="Content Placeholder 2">
                <a:extLst>
                  <a:ext uri="{FF2B5EF4-FFF2-40B4-BE49-F238E27FC236}">
                    <a16:creationId xmlns:a16="http://schemas.microsoft.com/office/drawing/2014/main" id="{5FC283DD-E7C8-4C04-5B22-F87EDBDE805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23"/>
                </a:stretch>
              </a:blipFill>
            </p:spPr>
            <p:txBody>
              <a:bodyPr/>
              <a:lstStyle/>
              <a:p>
                <a:r>
                  <a:rPr lang="en-SG">
                    <a:noFill/>
                  </a:rPr>
                  <a:t> </a:t>
                </a:r>
              </a:p>
            </p:txBody>
          </p:sp>
        </mc:Fallback>
      </mc:AlternateContent>
    </p:spTree>
    <p:extLst>
      <p:ext uri="{BB962C8B-B14F-4D97-AF65-F5344CB8AC3E}">
        <p14:creationId xmlns:p14="http://schemas.microsoft.com/office/powerpoint/2010/main" val="3867797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6D466D-41F6-21B4-BFD8-29B41068C22C}"/>
                  </a:ext>
                </a:extLst>
              </p:cNvPr>
              <p:cNvSpPr txBox="1"/>
              <p:nvPr/>
            </p:nvSpPr>
            <p:spPr>
              <a:xfrm>
                <a:off x="3663463" y="1990914"/>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a14:m>
                <a:r>
                  <a:rPr lang="en-SG" sz="2400" dirty="0"/>
                  <a:t>)</a:t>
                </a:r>
              </a:p>
            </p:txBody>
          </p:sp>
        </mc:Choice>
        <mc:Fallback xmlns="">
          <p:sp>
            <p:nvSpPr>
              <p:cNvPr id="14" name="TextBox 13">
                <a:extLst>
                  <a:ext uri="{FF2B5EF4-FFF2-40B4-BE49-F238E27FC236}">
                    <a16:creationId xmlns:a16="http://schemas.microsoft.com/office/drawing/2014/main" id="{E96D466D-41F6-21B4-BFD8-29B41068C22C}"/>
                  </a:ext>
                </a:extLst>
              </p:cNvPr>
              <p:cNvSpPr txBox="1">
                <a:spLocks noRot="1" noChangeAspect="1" noMove="1" noResize="1" noEditPoints="1" noAdjustHandles="1" noChangeArrowheads="1" noChangeShapeType="1" noTextEdit="1"/>
              </p:cNvSpPr>
              <p:nvPr/>
            </p:nvSpPr>
            <p:spPr>
              <a:xfrm>
                <a:off x="3663463" y="1990914"/>
                <a:ext cx="1949938" cy="1569660"/>
              </a:xfrm>
              <a:prstGeom prst="rect">
                <a:avLst/>
              </a:prstGeom>
              <a:blipFill>
                <a:blip r:embed="rId2"/>
                <a:stretch>
                  <a:fillRect b="-8171"/>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4FAFFC-EE13-6E7D-3976-35D8869D82C3}"/>
                  </a:ext>
                </a:extLst>
              </p:cNvPr>
              <p:cNvSpPr/>
              <p:nvPr/>
            </p:nvSpPr>
            <p:spPr>
              <a:xfrm>
                <a:off x="2344616"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1</m:t>
                    </m:r>
                  </m:oMath>
                </a14:m>
                <a:endParaRPr lang="en-SG" dirty="0"/>
              </a:p>
            </p:txBody>
          </p:sp>
        </mc:Choice>
        <mc:Fallback xmlns="">
          <p:sp>
            <p:nvSpPr>
              <p:cNvPr id="4" name="Rectangle 3">
                <a:extLst>
                  <a:ext uri="{FF2B5EF4-FFF2-40B4-BE49-F238E27FC236}">
                    <a16:creationId xmlns:a16="http://schemas.microsoft.com/office/drawing/2014/main" id="{274FAFFC-EE13-6E7D-3976-35D8869D82C3}"/>
                  </a:ext>
                </a:extLst>
              </p:cNvPr>
              <p:cNvSpPr>
                <a:spLocks noRot="1" noChangeAspect="1" noMove="1" noResize="1" noEditPoints="1" noAdjustHandles="1" noChangeArrowheads="1" noChangeShapeType="1" noTextEdit="1"/>
              </p:cNvSpPr>
              <p:nvPr/>
            </p:nvSpPr>
            <p:spPr>
              <a:xfrm>
                <a:off x="2344616" y="1990914"/>
                <a:ext cx="157089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6D4B6-18A8-AE63-2FC1-32C7FC7C8213}"/>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5" name="TextBox 4">
                <a:extLst>
                  <a:ext uri="{FF2B5EF4-FFF2-40B4-BE49-F238E27FC236}">
                    <a16:creationId xmlns:a16="http://schemas.microsoft.com/office/drawing/2014/main" id="{BC66D4B6-18A8-AE63-2FC1-32C7FC7C8213}"/>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8A004E-C36C-A0BD-B4FD-46D940AD7EB5}"/>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𝑧𝑒𝑟𝑜𝑠</m:t>
                      </m:r>
                      <m:r>
                        <a:rPr lang="en-GB" sz="2400" b="0" i="1" dirty="0" smtClean="0">
                          <a:latin typeface="Cambria Math" panose="02040503050406030204" pitchFamily="18" charset="0"/>
                        </a:rPr>
                        <m:t>(</m:t>
                      </m:r>
                      <m:r>
                        <a:rPr lang="en-GB" sz="2400" b="0" i="1" dirty="0" smtClean="0">
                          <a:latin typeface="Cambria Math" panose="02040503050406030204" pitchFamily="18" charset="0"/>
                        </a:rPr>
                        <m:t>𝑙</m:t>
                      </m:r>
                      <m:r>
                        <a:rPr lang="en-GB" sz="2400" b="0" i="1" dirty="0" smtClean="0">
                          <a:latin typeface="Cambria Math" panose="02040503050406030204" pitchFamily="18" charset="0"/>
                        </a:rPr>
                        <m:t>)</m:t>
                      </m:r>
                    </m:oMath>
                  </m:oMathPara>
                </a14:m>
                <a:endParaRPr lang="en-SG" sz="2400" dirty="0"/>
              </a:p>
            </p:txBody>
          </p:sp>
        </mc:Choice>
        <mc:Fallback xmlns="">
          <p:sp>
            <p:nvSpPr>
              <p:cNvPr id="6" name="TextBox 5">
                <a:extLst>
                  <a:ext uri="{FF2B5EF4-FFF2-40B4-BE49-F238E27FC236}">
                    <a16:creationId xmlns:a16="http://schemas.microsoft.com/office/drawing/2014/main" id="{618A004E-C36C-A0BD-B4FD-46D940AD7EB5}"/>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7105"/>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D7E9812F-F2E8-E040-2472-E8D75FDCF55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A2532C-5A73-EE55-7432-C84D1C844169}"/>
              </a:ext>
            </a:extLst>
          </p:cNvPr>
          <p:cNvCxnSpPr>
            <a:cxnSpLocks/>
          </p:cNvCxnSpPr>
          <p:nvPr/>
        </p:nvCxnSpPr>
        <p:spPr>
          <a:xfrm>
            <a:off x="1961662" y="4931508"/>
            <a:ext cx="382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2F0860-5D71-23C0-7F46-359A433FCDCB}"/>
              </a:ext>
            </a:extLst>
          </p:cNvPr>
          <p:cNvCxnSpPr>
            <a:cxnSpLocks/>
          </p:cNvCxnSpPr>
          <p:nvPr/>
        </p:nvCxnSpPr>
        <p:spPr>
          <a:xfrm>
            <a:off x="3915508"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BD230-5EDA-0119-291A-1D565F88F5CA}"/>
              </a:ext>
            </a:extLst>
          </p:cNvPr>
          <p:cNvCxnSpPr>
            <a:cxnSpLocks/>
          </p:cNvCxnSpPr>
          <p:nvPr/>
        </p:nvCxnSpPr>
        <p:spPr>
          <a:xfrm>
            <a:off x="3915508"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99946B-6B6B-90DD-0493-EBE789609C47}"/>
                  </a:ext>
                </a:extLst>
              </p:cNvPr>
              <p:cNvSpPr txBox="1"/>
              <p:nvPr/>
            </p:nvSpPr>
            <p:spPr>
              <a:xfrm>
                <a:off x="4579816"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17" name="TextBox 16">
                <a:extLst>
                  <a:ext uri="{FF2B5EF4-FFF2-40B4-BE49-F238E27FC236}">
                    <a16:creationId xmlns:a16="http://schemas.microsoft.com/office/drawing/2014/main" id="{4B99946B-6B6B-90DD-0493-EBE789609C47}"/>
                  </a:ext>
                </a:extLst>
              </p:cNvPr>
              <p:cNvSpPr txBox="1">
                <a:spLocks noRot="1" noChangeAspect="1" noMove="1" noResize="1" noEditPoints="1" noAdjustHandles="1" noChangeArrowheads="1" noChangeShapeType="1" noTextEdit="1"/>
              </p:cNvSpPr>
              <p:nvPr/>
            </p:nvSpPr>
            <p:spPr>
              <a:xfrm>
                <a:off x="4579816" y="4700675"/>
                <a:ext cx="664308" cy="461665"/>
              </a:xfrm>
              <a:prstGeom prst="rect">
                <a:avLst/>
              </a:prstGeom>
              <a:blipFill>
                <a:blip r:embed="rId6"/>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D84635E-2C16-54E4-7A9D-F4ADD004BBF5}"/>
                  </a:ext>
                </a:extLst>
              </p:cNvPr>
              <p:cNvSpPr/>
              <p:nvPr/>
            </p:nvSpPr>
            <p:spPr>
              <a:xfrm>
                <a:off x="6932248"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=2</m:t>
                    </m:r>
                  </m:oMath>
                </a14:m>
                <a:endParaRPr lang="en-SG" dirty="0"/>
              </a:p>
            </p:txBody>
          </p:sp>
        </mc:Choice>
        <mc:Fallback xmlns="">
          <p:sp>
            <p:nvSpPr>
              <p:cNvPr id="18" name="Rectangle 17">
                <a:extLst>
                  <a:ext uri="{FF2B5EF4-FFF2-40B4-BE49-F238E27FC236}">
                    <a16:creationId xmlns:a16="http://schemas.microsoft.com/office/drawing/2014/main" id="{CD84635E-2C16-54E4-7A9D-F4ADD004BBF5}"/>
                  </a:ext>
                </a:extLst>
              </p:cNvPr>
              <p:cNvSpPr>
                <a:spLocks noRot="1" noChangeAspect="1" noMove="1" noResize="1" noEditPoints="1" noAdjustHandles="1" noChangeArrowheads="1" noChangeShapeType="1" noTextEdit="1"/>
              </p:cNvSpPr>
              <p:nvPr/>
            </p:nvSpPr>
            <p:spPr>
              <a:xfrm>
                <a:off x="6932248" y="1990914"/>
                <a:ext cx="1570892" cy="4024923"/>
              </a:xfrm>
              <a:prstGeom prst="rect">
                <a:avLst/>
              </a:prstGeom>
              <a:blipFill>
                <a:blip r:embed="rId7"/>
                <a:stretch>
                  <a:fillRect/>
                </a:stretch>
              </a:blipFill>
            </p:spPr>
            <p:txBody>
              <a:bodyPr/>
              <a:lstStyle/>
              <a:p>
                <a:r>
                  <a:rPr lang="en-SG">
                    <a:noFill/>
                  </a:rPr>
                  <a:t> </a:t>
                </a:r>
              </a:p>
            </p:txBody>
          </p:sp>
        </mc:Fallback>
      </mc:AlternateContent>
      <p:cxnSp>
        <p:nvCxnSpPr>
          <p:cNvPr id="19" name="Straight Arrow Connector 18">
            <a:extLst>
              <a:ext uri="{FF2B5EF4-FFF2-40B4-BE49-F238E27FC236}">
                <a16:creationId xmlns:a16="http://schemas.microsoft.com/office/drawing/2014/main" id="{A51DA120-D8B1-0C8C-2868-4245CBED7B3F}"/>
              </a:ext>
            </a:extLst>
          </p:cNvPr>
          <p:cNvCxnSpPr>
            <a:cxnSpLocks/>
            <a:stCxn id="17" idx="3"/>
          </p:cNvCxnSpPr>
          <p:nvPr/>
        </p:nvCxnSpPr>
        <p:spPr>
          <a:xfrm flipV="1">
            <a:off x="5244124" y="4931507"/>
            <a:ext cx="16881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8088D8-695E-CBE5-B605-617F7284E996}"/>
                  </a:ext>
                </a:extLst>
              </p:cNvPr>
              <p:cNvSpPr txBox="1"/>
              <p:nvPr/>
            </p:nvSpPr>
            <p:spPr>
              <a:xfrm>
                <a:off x="5704255" y="2674870"/>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22" name="TextBox 21">
                <a:extLst>
                  <a:ext uri="{FF2B5EF4-FFF2-40B4-BE49-F238E27FC236}">
                    <a16:creationId xmlns:a16="http://schemas.microsoft.com/office/drawing/2014/main" id="{2E8088D8-695E-CBE5-B605-617F7284E996}"/>
                  </a:ext>
                </a:extLst>
              </p:cNvPr>
              <p:cNvSpPr txBox="1">
                <a:spLocks noRot="1" noChangeAspect="1" noMove="1" noResize="1" noEditPoints="1" noAdjustHandles="1" noChangeArrowheads="1" noChangeShapeType="1" noTextEdit="1"/>
              </p:cNvSpPr>
              <p:nvPr/>
            </p:nvSpPr>
            <p:spPr>
              <a:xfrm>
                <a:off x="5704255" y="2674870"/>
                <a:ext cx="1203570" cy="461665"/>
              </a:xfrm>
              <a:prstGeom prst="rect">
                <a:avLst/>
              </a:prstGeom>
              <a:blipFill>
                <a:blip r:embed="rId8"/>
                <a:stretch>
                  <a:fillRect/>
                </a:stretch>
              </a:blipFill>
            </p:spPr>
            <p:txBody>
              <a:bodyPr/>
              <a:lstStyle/>
              <a:p>
                <a:r>
                  <a:rPr lang="en-SG">
                    <a:noFill/>
                  </a:rPr>
                  <a:t> </a:t>
                </a:r>
              </a:p>
            </p:txBody>
          </p:sp>
        </mc:Fallback>
      </mc:AlternateContent>
      <p:cxnSp>
        <p:nvCxnSpPr>
          <p:cNvPr id="23" name="Straight Arrow Connector 22">
            <a:extLst>
              <a:ext uri="{FF2B5EF4-FFF2-40B4-BE49-F238E27FC236}">
                <a16:creationId xmlns:a16="http://schemas.microsoft.com/office/drawing/2014/main" id="{3E5CAEAB-3CD0-DCCC-58DD-7B3E30B7A28D}"/>
              </a:ext>
            </a:extLst>
          </p:cNvPr>
          <p:cNvCxnSpPr>
            <a:cxnSpLocks/>
          </p:cNvCxnSpPr>
          <p:nvPr/>
        </p:nvCxnSpPr>
        <p:spPr>
          <a:xfrm flipV="1">
            <a:off x="6578601" y="2905702"/>
            <a:ext cx="3536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1DA3EC-C32E-729A-1C60-7B88E23B8E7D}"/>
                  </a:ext>
                </a:extLst>
              </p:cNvPr>
              <p:cNvSpPr txBox="1"/>
              <p:nvPr/>
            </p:nvSpPr>
            <p:spPr>
              <a:xfrm>
                <a:off x="8251095" y="1991193"/>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a14:m>
                <a:r>
                  <a:rPr lang="en-SG" sz="2400" dirty="0"/>
                  <a:t>)</a:t>
                </a:r>
              </a:p>
            </p:txBody>
          </p:sp>
        </mc:Choice>
        <mc:Fallback xmlns="">
          <p:sp>
            <p:nvSpPr>
              <p:cNvPr id="27" name="TextBox 26">
                <a:extLst>
                  <a:ext uri="{FF2B5EF4-FFF2-40B4-BE49-F238E27FC236}">
                    <a16:creationId xmlns:a16="http://schemas.microsoft.com/office/drawing/2014/main" id="{0C1DA3EC-C32E-729A-1C60-7B88E23B8E7D}"/>
                  </a:ext>
                </a:extLst>
              </p:cNvPr>
              <p:cNvSpPr txBox="1">
                <a:spLocks noRot="1" noChangeAspect="1" noMove="1" noResize="1" noEditPoints="1" noAdjustHandles="1" noChangeArrowheads="1" noChangeShapeType="1" noTextEdit="1"/>
              </p:cNvSpPr>
              <p:nvPr/>
            </p:nvSpPr>
            <p:spPr>
              <a:xfrm>
                <a:off x="8251095" y="1991193"/>
                <a:ext cx="1949938" cy="1569660"/>
              </a:xfrm>
              <a:prstGeom prst="rect">
                <a:avLst/>
              </a:prstGeom>
              <a:blipFill>
                <a:blip r:embed="rId9"/>
                <a:stretch>
                  <a:fillRect b="-8171"/>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80D768EE-5262-E5CA-082B-4660A2B66B45}"/>
              </a:ext>
            </a:extLst>
          </p:cNvPr>
          <p:cNvCxnSpPr>
            <a:cxnSpLocks/>
          </p:cNvCxnSpPr>
          <p:nvPr/>
        </p:nvCxnSpPr>
        <p:spPr>
          <a:xfrm>
            <a:off x="8503140" y="2905982"/>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11ED1B-BF15-5FC2-E042-64663686C819}"/>
              </a:ext>
            </a:extLst>
          </p:cNvPr>
          <p:cNvCxnSpPr>
            <a:cxnSpLocks/>
          </p:cNvCxnSpPr>
          <p:nvPr/>
        </p:nvCxnSpPr>
        <p:spPr>
          <a:xfrm>
            <a:off x="8493371" y="4931507"/>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92D947-8A37-C6CB-24FB-05464BCE64E6}"/>
                  </a:ext>
                </a:extLst>
              </p:cNvPr>
              <p:cNvSpPr txBox="1"/>
              <p:nvPr/>
            </p:nvSpPr>
            <p:spPr>
              <a:xfrm>
                <a:off x="9157679" y="4700674"/>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30" name="TextBox 29">
                <a:extLst>
                  <a:ext uri="{FF2B5EF4-FFF2-40B4-BE49-F238E27FC236}">
                    <a16:creationId xmlns:a16="http://schemas.microsoft.com/office/drawing/2014/main" id="{CF92D947-8A37-C6CB-24FB-05464BCE64E6}"/>
                  </a:ext>
                </a:extLst>
              </p:cNvPr>
              <p:cNvSpPr txBox="1">
                <a:spLocks noRot="1" noChangeAspect="1" noMove="1" noResize="1" noEditPoints="1" noAdjustHandles="1" noChangeArrowheads="1" noChangeShapeType="1" noTextEdit="1"/>
              </p:cNvSpPr>
              <p:nvPr/>
            </p:nvSpPr>
            <p:spPr>
              <a:xfrm>
                <a:off x="9157679" y="4700674"/>
                <a:ext cx="664308" cy="461665"/>
              </a:xfrm>
              <a:prstGeom prst="rect">
                <a:avLst/>
              </a:prstGeom>
              <a:blipFill>
                <a:blip r:embed="rId10"/>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690D79-C8B8-1BAF-BBD2-92E9DA5073F0}"/>
                  </a:ext>
                </a:extLst>
              </p:cNvPr>
              <p:cNvSpPr txBox="1"/>
              <p:nvPr/>
            </p:nvSpPr>
            <p:spPr>
              <a:xfrm>
                <a:off x="10658231" y="3560574"/>
                <a:ext cx="1391138" cy="923330"/>
              </a:xfrm>
              <a:prstGeom prst="rect">
                <a:avLst/>
              </a:prstGeom>
              <a:noFill/>
            </p:spPr>
            <p:txBody>
              <a:bodyPr wrap="square" rtlCol="0">
                <a:spAutoFit/>
              </a:bodyPr>
              <a:lstStyle/>
              <a:p>
                <a:pPr algn="ctr"/>
                <a:r>
                  <a:rPr lang="en-GB" dirty="0"/>
                  <a:t>Etc.</a:t>
                </a:r>
              </a:p>
              <a:p>
                <a:pPr algn="ctr"/>
                <a:r>
                  <a:rPr lang="en-GB" dirty="0"/>
                  <a:t>(use for loop on time </a:t>
                </a:r>
                <a14:m>
                  <m:oMath xmlns:m="http://schemas.openxmlformats.org/officeDocument/2006/math">
                    <m:r>
                      <a:rPr lang="en-GB" i="1" dirty="0" smtClean="0">
                        <a:latin typeface="Cambria Math" panose="02040503050406030204" pitchFamily="18" charset="0"/>
                      </a:rPr>
                      <m:t>𝑡</m:t>
                    </m:r>
                  </m:oMath>
                </a14:m>
                <a:r>
                  <a:rPr lang="en-GB" dirty="0"/>
                  <a:t>)</a:t>
                </a:r>
                <a:endParaRPr lang="en-SG" dirty="0"/>
              </a:p>
            </p:txBody>
          </p:sp>
        </mc:Choice>
        <mc:Fallback xmlns="">
          <p:sp>
            <p:nvSpPr>
              <p:cNvPr id="31" name="TextBox 30">
                <a:extLst>
                  <a:ext uri="{FF2B5EF4-FFF2-40B4-BE49-F238E27FC236}">
                    <a16:creationId xmlns:a16="http://schemas.microsoft.com/office/drawing/2014/main" id="{A8690D79-C8B8-1BAF-BBD2-92E9DA5073F0}"/>
                  </a:ext>
                </a:extLst>
              </p:cNvPr>
              <p:cNvSpPr txBox="1">
                <a:spLocks noRot="1" noChangeAspect="1" noMove="1" noResize="1" noEditPoints="1" noAdjustHandles="1" noChangeArrowheads="1" noChangeShapeType="1" noTextEdit="1"/>
              </p:cNvSpPr>
              <p:nvPr/>
            </p:nvSpPr>
            <p:spPr>
              <a:xfrm>
                <a:off x="10658231" y="3560574"/>
                <a:ext cx="1391138" cy="923330"/>
              </a:xfrm>
              <a:prstGeom prst="rect">
                <a:avLst/>
              </a:prstGeom>
              <a:blipFill>
                <a:blip r:embed="rId11"/>
                <a:stretch>
                  <a:fillRect l="-2620" t="-3289" r="-2620" b="-9211"/>
                </a:stretch>
              </a:blipFill>
            </p:spPr>
            <p:txBody>
              <a:bodyPr/>
              <a:lstStyle/>
              <a:p>
                <a:r>
                  <a:rPr lang="en-SG">
                    <a:noFill/>
                  </a:rPr>
                  <a:t> </a:t>
                </a:r>
              </a:p>
            </p:txBody>
          </p:sp>
        </mc:Fallback>
      </mc:AlternateContent>
    </p:spTree>
    <p:extLst>
      <p:ext uri="{BB962C8B-B14F-4D97-AF65-F5344CB8AC3E}">
        <p14:creationId xmlns:p14="http://schemas.microsoft.com/office/powerpoint/2010/main" val="4262229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768D-0ADB-471D-2241-6FFD5D4B8E56}"/>
              </a:ext>
            </a:extLst>
          </p:cNvPr>
          <p:cNvSpPr>
            <a:spLocks noGrp="1"/>
          </p:cNvSpPr>
          <p:nvPr>
            <p:ph type="title"/>
          </p:nvPr>
        </p:nvSpPr>
        <p:spPr/>
        <p:txBody>
          <a:bodyPr/>
          <a:lstStyle/>
          <a:p>
            <a:r>
              <a:rPr lang="en-GB" dirty="0"/>
              <a:t>Defining a Recurrent Neural Network (RNN)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A0AE32E-486E-5D7D-8C79-C7083EAF2382}"/>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Recurrent</a:t>
                </a:r>
                <a:r>
                  <a:rPr lang="en-GB" b="1" dirty="0"/>
                  <a:t> </a:t>
                </a:r>
                <a:r>
                  <a:rPr lang="en-GB" b="1" dirty="0">
                    <a:solidFill>
                      <a:srgbClr val="00B050"/>
                    </a:solidFill>
                  </a:rPr>
                  <a:t>Neural</a:t>
                </a:r>
                <a:r>
                  <a:rPr lang="en-GB" b="1" dirty="0"/>
                  <a:t> </a:t>
                </a:r>
                <a:r>
                  <a:rPr lang="en-GB" b="1" dirty="0">
                    <a:solidFill>
                      <a:srgbClr val="00B050"/>
                    </a:solidFill>
                  </a:rPr>
                  <a:t>Network</a:t>
                </a:r>
                <a:r>
                  <a:rPr lang="en-GB" b="1" dirty="0"/>
                  <a:t>):</a:t>
                </a:r>
              </a:p>
              <a:p>
                <a:pPr marL="0" indent="0">
                  <a:buNone/>
                </a:pPr>
                <a:r>
                  <a:rPr lang="en-SG" dirty="0"/>
                  <a:t>A </a:t>
                </a:r>
                <a:r>
                  <a:rPr lang="en-SG" b="1" dirty="0">
                    <a:solidFill>
                      <a:srgbClr val="00B050"/>
                    </a:solidFill>
                  </a:rPr>
                  <a:t>Recurrent</a:t>
                </a:r>
                <a:r>
                  <a:rPr lang="en-SG" b="1" dirty="0"/>
                  <a:t> </a:t>
                </a:r>
                <a:r>
                  <a:rPr lang="en-SG" b="1" dirty="0">
                    <a:solidFill>
                      <a:srgbClr val="00B050"/>
                    </a:solidFill>
                  </a:rPr>
                  <a:t>Neural</a:t>
                </a:r>
                <a:r>
                  <a:rPr lang="en-SG" b="1" dirty="0"/>
                  <a:t> </a:t>
                </a:r>
                <a:r>
                  <a:rPr lang="en-SG" b="1" dirty="0">
                    <a:solidFill>
                      <a:srgbClr val="00B050"/>
                    </a:solidFill>
                  </a:rPr>
                  <a:t>Network</a:t>
                </a:r>
                <a:r>
                  <a:rPr lang="en-SG" b="1" dirty="0"/>
                  <a:t> (or </a:t>
                </a:r>
                <a:r>
                  <a:rPr lang="en-SG" b="1" dirty="0">
                    <a:solidFill>
                      <a:srgbClr val="00B050"/>
                    </a:solidFill>
                  </a:rPr>
                  <a:t>RNN</a:t>
                </a:r>
                <a:r>
                  <a:rPr lang="en-SG" b="1" dirty="0"/>
                  <a:t>) </a:t>
                </a:r>
                <a:r>
                  <a:rPr lang="en-SG" dirty="0"/>
                  <a:t>is a neural network that operates on series and will:</a:t>
                </a:r>
              </a:p>
              <a:p>
                <a:r>
                  <a:rPr lang="en-GB" dirty="0"/>
                  <a:t>Receive an input which consists of </a:t>
                </a:r>
                <a:r>
                  <a:rPr lang="en-GB" b="1" dirty="0"/>
                  <a:t>the observation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sub>
                    </m:sSub>
                  </m:oMath>
                </a14:m>
                <a:r>
                  <a:rPr lang="en-GB" b="1" dirty="0"/>
                  <a:t> at time </a:t>
                </a:r>
                <a14:m>
                  <m:oMath xmlns:m="http://schemas.openxmlformats.org/officeDocument/2006/math">
                    <m:r>
                      <a:rPr lang="en-GB" b="1" i="1" dirty="0">
                        <a:latin typeface="Cambria Math" panose="02040503050406030204" pitchFamily="18" charset="0"/>
                      </a:rPr>
                      <m:t>𝒕</m:t>
                    </m:r>
                  </m:oMath>
                </a14:m>
                <a:r>
                  <a:rPr lang="en-GB" dirty="0"/>
                  <a:t>, and a </a:t>
                </a:r>
                <a:r>
                  <a:rPr lang="en-GB" b="1" dirty="0"/>
                  <a:t>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sub>
                    </m:sSub>
                  </m:oMath>
                </a14:m>
                <a:r>
                  <a:rPr lang="en-GB" b="1" dirty="0"/>
                  <a:t> computed as one of the Neural Network outputs at time </a:t>
                </a:r>
                <a14:m>
                  <m:oMath xmlns:m="http://schemas.openxmlformats.org/officeDocument/2006/math">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oMath>
                </a14:m>
                <a:r>
                  <a:rPr lang="en-GB" dirty="0"/>
                  <a:t>.</a:t>
                </a:r>
              </a:p>
              <a:p>
                <a:r>
                  <a:rPr lang="en-GB" dirty="0"/>
                  <a:t>Compute a </a:t>
                </a:r>
                <a:r>
                  <a:rPr lang="en-GB" b="1" dirty="0"/>
                  <a:t>prediction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𝒚</m:t>
                        </m:r>
                      </m:e>
                      <m:sub>
                        <m:r>
                          <a:rPr lang="en-GB" b="1" i="1" dirty="0">
                            <a:latin typeface="Cambria Math" panose="02040503050406030204" pitchFamily="18" charset="0"/>
                          </a:rPr>
                          <m:t>𝒕</m:t>
                        </m:r>
                      </m:sub>
                    </m:sSub>
                  </m:oMath>
                </a14:m>
                <a:r>
                  <a:rPr lang="en-GB" b="1" dirty="0"/>
                  <a:t> for what should match the value of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dirty="0"/>
                  <a:t>, and an </a:t>
                </a:r>
                <a:r>
                  <a:rPr lang="en-GB" b="1" dirty="0"/>
                  <a:t>updated 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b="1" dirty="0"/>
                  <a:t>, </a:t>
                </a:r>
                <a:r>
                  <a:rPr lang="en-GB" dirty="0"/>
                  <a:t>hopefully keeping a memory of what has happened in the previous operations.</a:t>
                </a:r>
              </a:p>
              <a:p>
                <a:pPr marL="0" indent="0">
                  <a:buNone/>
                </a:pPr>
                <a:r>
                  <a:rPr lang="en-SG" dirty="0"/>
                  <a:t>The RNN is then used on all datapoints in the time series, using a for loop repeating the forward pass operation on all data points.</a:t>
                </a:r>
              </a:p>
            </p:txBody>
          </p:sp>
        </mc:Choice>
        <mc:Fallback>
          <p:sp>
            <p:nvSpPr>
              <p:cNvPr id="3" name="Content Placeholder 2">
                <a:extLst>
                  <a:ext uri="{FF2B5EF4-FFF2-40B4-BE49-F238E27FC236}">
                    <a16:creationId xmlns:a16="http://schemas.microsoft.com/office/drawing/2014/main" id="{4A0AE32E-486E-5D7D-8C79-C7083EAF238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spTree>
    <p:extLst>
      <p:ext uri="{BB962C8B-B14F-4D97-AF65-F5344CB8AC3E}">
        <p14:creationId xmlns:p14="http://schemas.microsoft.com/office/powerpoint/2010/main" val="2781272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6D466D-41F6-21B4-BFD8-29B41068C22C}"/>
                  </a:ext>
                </a:extLst>
              </p:cNvPr>
              <p:cNvSpPr txBox="1"/>
              <p:nvPr/>
            </p:nvSpPr>
            <p:spPr>
              <a:xfrm>
                <a:off x="3663463" y="1990914"/>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a14:m>
                <a:r>
                  <a:rPr lang="en-SG" sz="2400" dirty="0"/>
                  <a:t>)</a:t>
                </a:r>
              </a:p>
            </p:txBody>
          </p:sp>
        </mc:Choice>
        <mc:Fallback xmlns="">
          <p:sp>
            <p:nvSpPr>
              <p:cNvPr id="14" name="TextBox 13">
                <a:extLst>
                  <a:ext uri="{FF2B5EF4-FFF2-40B4-BE49-F238E27FC236}">
                    <a16:creationId xmlns:a16="http://schemas.microsoft.com/office/drawing/2014/main" id="{E96D466D-41F6-21B4-BFD8-29B41068C22C}"/>
                  </a:ext>
                </a:extLst>
              </p:cNvPr>
              <p:cNvSpPr txBox="1">
                <a:spLocks noRot="1" noChangeAspect="1" noMove="1" noResize="1" noEditPoints="1" noAdjustHandles="1" noChangeArrowheads="1" noChangeShapeType="1" noTextEdit="1"/>
              </p:cNvSpPr>
              <p:nvPr/>
            </p:nvSpPr>
            <p:spPr>
              <a:xfrm>
                <a:off x="3663463" y="1990914"/>
                <a:ext cx="1949938" cy="1569660"/>
              </a:xfrm>
              <a:prstGeom prst="rect">
                <a:avLst/>
              </a:prstGeom>
              <a:blipFill>
                <a:blip r:embed="rId2"/>
                <a:stretch>
                  <a:fillRect b="-8171"/>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4FAFFC-EE13-6E7D-3976-35D8869D82C3}"/>
                  </a:ext>
                </a:extLst>
              </p:cNvPr>
              <p:cNvSpPr/>
              <p:nvPr/>
            </p:nvSpPr>
            <p:spPr>
              <a:xfrm>
                <a:off x="2344616"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1</m:t>
                    </m:r>
                  </m:oMath>
                </a14:m>
                <a:endParaRPr lang="en-SG" dirty="0"/>
              </a:p>
            </p:txBody>
          </p:sp>
        </mc:Choice>
        <mc:Fallback xmlns="">
          <p:sp>
            <p:nvSpPr>
              <p:cNvPr id="4" name="Rectangle 3">
                <a:extLst>
                  <a:ext uri="{FF2B5EF4-FFF2-40B4-BE49-F238E27FC236}">
                    <a16:creationId xmlns:a16="http://schemas.microsoft.com/office/drawing/2014/main" id="{274FAFFC-EE13-6E7D-3976-35D8869D82C3}"/>
                  </a:ext>
                </a:extLst>
              </p:cNvPr>
              <p:cNvSpPr>
                <a:spLocks noRot="1" noChangeAspect="1" noMove="1" noResize="1" noEditPoints="1" noAdjustHandles="1" noChangeArrowheads="1" noChangeShapeType="1" noTextEdit="1"/>
              </p:cNvSpPr>
              <p:nvPr/>
            </p:nvSpPr>
            <p:spPr>
              <a:xfrm>
                <a:off x="2344616" y="1990914"/>
                <a:ext cx="157089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6D4B6-18A8-AE63-2FC1-32C7FC7C8213}"/>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5" name="TextBox 4">
                <a:extLst>
                  <a:ext uri="{FF2B5EF4-FFF2-40B4-BE49-F238E27FC236}">
                    <a16:creationId xmlns:a16="http://schemas.microsoft.com/office/drawing/2014/main" id="{BC66D4B6-18A8-AE63-2FC1-32C7FC7C8213}"/>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8A004E-C36C-A0BD-B4FD-46D940AD7EB5}"/>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𝑧𝑒𝑟𝑜𝑠</m:t>
                      </m:r>
                      <m:r>
                        <a:rPr lang="en-GB" sz="2400" b="0" i="1" dirty="0" smtClean="0">
                          <a:latin typeface="Cambria Math" panose="02040503050406030204" pitchFamily="18" charset="0"/>
                        </a:rPr>
                        <m:t>(</m:t>
                      </m:r>
                      <m:r>
                        <a:rPr lang="en-GB" sz="2400" b="0" i="1" dirty="0" smtClean="0">
                          <a:latin typeface="Cambria Math" panose="02040503050406030204" pitchFamily="18" charset="0"/>
                        </a:rPr>
                        <m:t>𝑙</m:t>
                      </m:r>
                      <m:r>
                        <a:rPr lang="en-GB" sz="2400" b="0" i="1" dirty="0" smtClean="0">
                          <a:latin typeface="Cambria Math" panose="02040503050406030204" pitchFamily="18" charset="0"/>
                        </a:rPr>
                        <m:t>)</m:t>
                      </m:r>
                    </m:oMath>
                  </m:oMathPara>
                </a14:m>
                <a:endParaRPr lang="en-SG" sz="2400" dirty="0"/>
              </a:p>
            </p:txBody>
          </p:sp>
        </mc:Choice>
        <mc:Fallback xmlns="">
          <p:sp>
            <p:nvSpPr>
              <p:cNvPr id="6" name="TextBox 5">
                <a:extLst>
                  <a:ext uri="{FF2B5EF4-FFF2-40B4-BE49-F238E27FC236}">
                    <a16:creationId xmlns:a16="http://schemas.microsoft.com/office/drawing/2014/main" id="{618A004E-C36C-A0BD-B4FD-46D940AD7EB5}"/>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7105"/>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D7E9812F-F2E8-E040-2472-E8D75FDCF55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A2532C-5A73-EE55-7432-C84D1C844169}"/>
              </a:ext>
            </a:extLst>
          </p:cNvPr>
          <p:cNvCxnSpPr>
            <a:cxnSpLocks/>
          </p:cNvCxnSpPr>
          <p:nvPr/>
        </p:nvCxnSpPr>
        <p:spPr>
          <a:xfrm>
            <a:off x="1961662" y="4931508"/>
            <a:ext cx="382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2F0860-5D71-23C0-7F46-359A433FCDCB}"/>
              </a:ext>
            </a:extLst>
          </p:cNvPr>
          <p:cNvCxnSpPr>
            <a:cxnSpLocks/>
          </p:cNvCxnSpPr>
          <p:nvPr/>
        </p:nvCxnSpPr>
        <p:spPr>
          <a:xfrm>
            <a:off x="3915508"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BD230-5EDA-0119-291A-1D565F88F5CA}"/>
              </a:ext>
            </a:extLst>
          </p:cNvPr>
          <p:cNvCxnSpPr>
            <a:cxnSpLocks/>
          </p:cNvCxnSpPr>
          <p:nvPr/>
        </p:nvCxnSpPr>
        <p:spPr>
          <a:xfrm>
            <a:off x="3915508"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99946B-6B6B-90DD-0493-EBE789609C47}"/>
                  </a:ext>
                </a:extLst>
              </p:cNvPr>
              <p:cNvSpPr txBox="1"/>
              <p:nvPr/>
            </p:nvSpPr>
            <p:spPr>
              <a:xfrm>
                <a:off x="4579816"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17" name="TextBox 16">
                <a:extLst>
                  <a:ext uri="{FF2B5EF4-FFF2-40B4-BE49-F238E27FC236}">
                    <a16:creationId xmlns:a16="http://schemas.microsoft.com/office/drawing/2014/main" id="{4B99946B-6B6B-90DD-0493-EBE789609C47}"/>
                  </a:ext>
                </a:extLst>
              </p:cNvPr>
              <p:cNvSpPr txBox="1">
                <a:spLocks noRot="1" noChangeAspect="1" noMove="1" noResize="1" noEditPoints="1" noAdjustHandles="1" noChangeArrowheads="1" noChangeShapeType="1" noTextEdit="1"/>
              </p:cNvSpPr>
              <p:nvPr/>
            </p:nvSpPr>
            <p:spPr>
              <a:xfrm>
                <a:off x="4579816" y="4700675"/>
                <a:ext cx="664308" cy="461665"/>
              </a:xfrm>
              <a:prstGeom prst="rect">
                <a:avLst/>
              </a:prstGeom>
              <a:blipFill>
                <a:blip r:embed="rId6"/>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D84635E-2C16-54E4-7A9D-F4ADD004BBF5}"/>
                  </a:ext>
                </a:extLst>
              </p:cNvPr>
              <p:cNvSpPr/>
              <p:nvPr/>
            </p:nvSpPr>
            <p:spPr>
              <a:xfrm>
                <a:off x="6932248"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=2</m:t>
                    </m:r>
                  </m:oMath>
                </a14:m>
                <a:endParaRPr lang="en-SG" dirty="0"/>
              </a:p>
            </p:txBody>
          </p:sp>
        </mc:Choice>
        <mc:Fallback xmlns="">
          <p:sp>
            <p:nvSpPr>
              <p:cNvPr id="18" name="Rectangle 17">
                <a:extLst>
                  <a:ext uri="{FF2B5EF4-FFF2-40B4-BE49-F238E27FC236}">
                    <a16:creationId xmlns:a16="http://schemas.microsoft.com/office/drawing/2014/main" id="{CD84635E-2C16-54E4-7A9D-F4ADD004BBF5}"/>
                  </a:ext>
                </a:extLst>
              </p:cNvPr>
              <p:cNvSpPr>
                <a:spLocks noRot="1" noChangeAspect="1" noMove="1" noResize="1" noEditPoints="1" noAdjustHandles="1" noChangeArrowheads="1" noChangeShapeType="1" noTextEdit="1"/>
              </p:cNvSpPr>
              <p:nvPr/>
            </p:nvSpPr>
            <p:spPr>
              <a:xfrm>
                <a:off x="6932248" y="1990914"/>
                <a:ext cx="1570892" cy="4024923"/>
              </a:xfrm>
              <a:prstGeom prst="rect">
                <a:avLst/>
              </a:prstGeom>
              <a:blipFill>
                <a:blip r:embed="rId7"/>
                <a:stretch>
                  <a:fillRect/>
                </a:stretch>
              </a:blipFill>
            </p:spPr>
            <p:txBody>
              <a:bodyPr/>
              <a:lstStyle/>
              <a:p>
                <a:r>
                  <a:rPr lang="en-SG">
                    <a:noFill/>
                  </a:rPr>
                  <a:t> </a:t>
                </a:r>
              </a:p>
            </p:txBody>
          </p:sp>
        </mc:Fallback>
      </mc:AlternateContent>
      <p:cxnSp>
        <p:nvCxnSpPr>
          <p:cNvPr id="19" name="Straight Arrow Connector 18">
            <a:extLst>
              <a:ext uri="{FF2B5EF4-FFF2-40B4-BE49-F238E27FC236}">
                <a16:creationId xmlns:a16="http://schemas.microsoft.com/office/drawing/2014/main" id="{A51DA120-D8B1-0C8C-2868-4245CBED7B3F}"/>
              </a:ext>
            </a:extLst>
          </p:cNvPr>
          <p:cNvCxnSpPr>
            <a:cxnSpLocks/>
            <a:stCxn id="17" idx="3"/>
          </p:cNvCxnSpPr>
          <p:nvPr/>
        </p:nvCxnSpPr>
        <p:spPr>
          <a:xfrm flipV="1">
            <a:off x="5244124" y="4931507"/>
            <a:ext cx="16881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8088D8-695E-CBE5-B605-617F7284E996}"/>
                  </a:ext>
                </a:extLst>
              </p:cNvPr>
              <p:cNvSpPr txBox="1"/>
              <p:nvPr/>
            </p:nvSpPr>
            <p:spPr>
              <a:xfrm>
                <a:off x="5704255" y="2674870"/>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22" name="TextBox 21">
                <a:extLst>
                  <a:ext uri="{FF2B5EF4-FFF2-40B4-BE49-F238E27FC236}">
                    <a16:creationId xmlns:a16="http://schemas.microsoft.com/office/drawing/2014/main" id="{2E8088D8-695E-CBE5-B605-617F7284E996}"/>
                  </a:ext>
                </a:extLst>
              </p:cNvPr>
              <p:cNvSpPr txBox="1">
                <a:spLocks noRot="1" noChangeAspect="1" noMove="1" noResize="1" noEditPoints="1" noAdjustHandles="1" noChangeArrowheads="1" noChangeShapeType="1" noTextEdit="1"/>
              </p:cNvSpPr>
              <p:nvPr/>
            </p:nvSpPr>
            <p:spPr>
              <a:xfrm>
                <a:off x="5704255" y="2674870"/>
                <a:ext cx="1203570" cy="461665"/>
              </a:xfrm>
              <a:prstGeom prst="rect">
                <a:avLst/>
              </a:prstGeom>
              <a:blipFill>
                <a:blip r:embed="rId8"/>
                <a:stretch>
                  <a:fillRect/>
                </a:stretch>
              </a:blipFill>
            </p:spPr>
            <p:txBody>
              <a:bodyPr/>
              <a:lstStyle/>
              <a:p>
                <a:r>
                  <a:rPr lang="en-SG">
                    <a:noFill/>
                  </a:rPr>
                  <a:t> </a:t>
                </a:r>
              </a:p>
            </p:txBody>
          </p:sp>
        </mc:Fallback>
      </mc:AlternateContent>
      <p:cxnSp>
        <p:nvCxnSpPr>
          <p:cNvPr id="23" name="Straight Arrow Connector 22">
            <a:extLst>
              <a:ext uri="{FF2B5EF4-FFF2-40B4-BE49-F238E27FC236}">
                <a16:creationId xmlns:a16="http://schemas.microsoft.com/office/drawing/2014/main" id="{3E5CAEAB-3CD0-DCCC-58DD-7B3E30B7A28D}"/>
              </a:ext>
            </a:extLst>
          </p:cNvPr>
          <p:cNvCxnSpPr>
            <a:cxnSpLocks/>
          </p:cNvCxnSpPr>
          <p:nvPr/>
        </p:nvCxnSpPr>
        <p:spPr>
          <a:xfrm flipV="1">
            <a:off x="6578601" y="2905702"/>
            <a:ext cx="3536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1DA3EC-C32E-729A-1C60-7B88E23B8E7D}"/>
                  </a:ext>
                </a:extLst>
              </p:cNvPr>
              <p:cNvSpPr txBox="1"/>
              <p:nvPr/>
            </p:nvSpPr>
            <p:spPr>
              <a:xfrm>
                <a:off x="8251095" y="1991193"/>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a14:m>
                <a:r>
                  <a:rPr lang="en-SG" sz="2400" dirty="0"/>
                  <a:t>)</a:t>
                </a:r>
              </a:p>
            </p:txBody>
          </p:sp>
        </mc:Choice>
        <mc:Fallback xmlns="">
          <p:sp>
            <p:nvSpPr>
              <p:cNvPr id="27" name="TextBox 26">
                <a:extLst>
                  <a:ext uri="{FF2B5EF4-FFF2-40B4-BE49-F238E27FC236}">
                    <a16:creationId xmlns:a16="http://schemas.microsoft.com/office/drawing/2014/main" id="{0C1DA3EC-C32E-729A-1C60-7B88E23B8E7D}"/>
                  </a:ext>
                </a:extLst>
              </p:cNvPr>
              <p:cNvSpPr txBox="1">
                <a:spLocks noRot="1" noChangeAspect="1" noMove="1" noResize="1" noEditPoints="1" noAdjustHandles="1" noChangeArrowheads="1" noChangeShapeType="1" noTextEdit="1"/>
              </p:cNvSpPr>
              <p:nvPr/>
            </p:nvSpPr>
            <p:spPr>
              <a:xfrm>
                <a:off x="8251095" y="1991193"/>
                <a:ext cx="1949938" cy="1569660"/>
              </a:xfrm>
              <a:prstGeom prst="rect">
                <a:avLst/>
              </a:prstGeom>
              <a:blipFill>
                <a:blip r:embed="rId9"/>
                <a:stretch>
                  <a:fillRect b="-8171"/>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80D768EE-5262-E5CA-082B-4660A2B66B45}"/>
              </a:ext>
            </a:extLst>
          </p:cNvPr>
          <p:cNvCxnSpPr>
            <a:cxnSpLocks/>
          </p:cNvCxnSpPr>
          <p:nvPr/>
        </p:nvCxnSpPr>
        <p:spPr>
          <a:xfrm>
            <a:off x="8503140" y="2905982"/>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11ED1B-BF15-5FC2-E042-64663686C819}"/>
              </a:ext>
            </a:extLst>
          </p:cNvPr>
          <p:cNvCxnSpPr>
            <a:cxnSpLocks/>
          </p:cNvCxnSpPr>
          <p:nvPr/>
        </p:nvCxnSpPr>
        <p:spPr>
          <a:xfrm>
            <a:off x="8493371" y="4931507"/>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92D947-8A37-C6CB-24FB-05464BCE64E6}"/>
                  </a:ext>
                </a:extLst>
              </p:cNvPr>
              <p:cNvSpPr txBox="1"/>
              <p:nvPr/>
            </p:nvSpPr>
            <p:spPr>
              <a:xfrm>
                <a:off x="9157679" y="4700674"/>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30" name="TextBox 29">
                <a:extLst>
                  <a:ext uri="{FF2B5EF4-FFF2-40B4-BE49-F238E27FC236}">
                    <a16:creationId xmlns:a16="http://schemas.microsoft.com/office/drawing/2014/main" id="{CF92D947-8A37-C6CB-24FB-05464BCE64E6}"/>
                  </a:ext>
                </a:extLst>
              </p:cNvPr>
              <p:cNvSpPr txBox="1">
                <a:spLocks noRot="1" noChangeAspect="1" noMove="1" noResize="1" noEditPoints="1" noAdjustHandles="1" noChangeArrowheads="1" noChangeShapeType="1" noTextEdit="1"/>
              </p:cNvSpPr>
              <p:nvPr/>
            </p:nvSpPr>
            <p:spPr>
              <a:xfrm>
                <a:off x="9157679" y="4700674"/>
                <a:ext cx="664308" cy="461665"/>
              </a:xfrm>
              <a:prstGeom prst="rect">
                <a:avLst/>
              </a:prstGeom>
              <a:blipFill>
                <a:blip r:embed="rId10"/>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690D79-C8B8-1BAF-BBD2-92E9DA5073F0}"/>
                  </a:ext>
                </a:extLst>
              </p:cNvPr>
              <p:cNvSpPr txBox="1"/>
              <p:nvPr/>
            </p:nvSpPr>
            <p:spPr>
              <a:xfrm>
                <a:off x="10658231" y="3560574"/>
                <a:ext cx="1391138" cy="923330"/>
              </a:xfrm>
              <a:prstGeom prst="rect">
                <a:avLst/>
              </a:prstGeom>
              <a:noFill/>
            </p:spPr>
            <p:txBody>
              <a:bodyPr wrap="square" rtlCol="0">
                <a:spAutoFit/>
              </a:bodyPr>
              <a:lstStyle/>
              <a:p>
                <a:pPr algn="ctr"/>
                <a:r>
                  <a:rPr lang="en-GB" dirty="0"/>
                  <a:t>Etc.</a:t>
                </a:r>
              </a:p>
              <a:p>
                <a:pPr algn="ctr"/>
                <a:r>
                  <a:rPr lang="en-GB" dirty="0"/>
                  <a:t>(use for loop on time </a:t>
                </a:r>
                <a14:m>
                  <m:oMath xmlns:m="http://schemas.openxmlformats.org/officeDocument/2006/math">
                    <m:r>
                      <a:rPr lang="en-GB" i="1" dirty="0" smtClean="0">
                        <a:latin typeface="Cambria Math" panose="02040503050406030204" pitchFamily="18" charset="0"/>
                      </a:rPr>
                      <m:t>𝑡</m:t>
                    </m:r>
                  </m:oMath>
                </a14:m>
                <a:r>
                  <a:rPr lang="en-GB" dirty="0"/>
                  <a:t>)</a:t>
                </a:r>
                <a:endParaRPr lang="en-SG" dirty="0"/>
              </a:p>
            </p:txBody>
          </p:sp>
        </mc:Choice>
        <mc:Fallback xmlns="">
          <p:sp>
            <p:nvSpPr>
              <p:cNvPr id="31" name="TextBox 30">
                <a:extLst>
                  <a:ext uri="{FF2B5EF4-FFF2-40B4-BE49-F238E27FC236}">
                    <a16:creationId xmlns:a16="http://schemas.microsoft.com/office/drawing/2014/main" id="{A8690D79-C8B8-1BAF-BBD2-92E9DA5073F0}"/>
                  </a:ext>
                </a:extLst>
              </p:cNvPr>
              <p:cNvSpPr txBox="1">
                <a:spLocks noRot="1" noChangeAspect="1" noMove="1" noResize="1" noEditPoints="1" noAdjustHandles="1" noChangeArrowheads="1" noChangeShapeType="1" noTextEdit="1"/>
              </p:cNvSpPr>
              <p:nvPr/>
            </p:nvSpPr>
            <p:spPr>
              <a:xfrm>
                <a:off x="10658231" y="3560574"/>
                <a:ext cx="1391138" cy="923330"/>
              </a:xfrm>
              <a:prstGeom prst="rect">
                <a:avLst/>
              </a:prstGeom>
              <a:blipFill>
                <a:blip r:embed="rId11"/>
                <a:stretch>
                  <a:fillRect l="-2620" t="-3289" r="-2620" b="-9211"/>
                </a:stretch>
              </a:blipFill>
            </p:spPr>
            <p:txBody>
              <a:bodyPr/>
              <a:lstStyle/>
              <a:p>
                <a:r>
                  <a:rPr lang="en-SG">
                    <a:noFill/>
                  </a:rPr>
                  <a:t> </a:t>
                </a:r>
              </a:p>
            </p:txBody>
          </p:sp>
        </mc:Fallback>
      </mc:AlternateContent>
    </p:spTree>
    <p:extLst>
      <p:ext uri="{BB962C8B-B14F-4D97-AF65-F5344CB8AC3E}">
        <p14:creationId xmlns:p14="http://schemas.microsoft.com/office/powerpoint/2010/main" val="445144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E46EE6-F3D9-3552-F89E-F377147511EE}"/>
              </a:ext>
            </a:extLst>
          </p:cNvPr>
          <p:cNvPicPr>
            <a:picLocks noChangeAspect="1"/>
          </p:cNvPicPr>
          <p:nvPr/>
        </p:nvPicPr>
        <p:blipFill>
          <a:blip r:embed="rId2"/>
          <a:stretch>
            <a:fillRect/>
          </a:stretch>
        </p:blipFill>
        <p:spPr>
          <a:xfrm>
            <a:off x="2009204" y="94784"/>
            <a:ext cx="8173591" cy="6668431"/>
          </a:xfrm>
          <a:prstGeom prst="rect">
            <a:avLst/>
          </a:prstGeom>
        </p:spPr>
      </p:pic>
    </p:spTree>
    <p:extLst>
      <p:ext uri="{BB962C8B-B14F-4D97-AF65-F5344CB8AC3E}">
        <p14:creationId xmlns:p14="http://schemas.microsoft.com/office/powerpoint/2010/main" val="3292545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5181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Let us rewrite our first RNN model, which resembles the previous DNN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𝒉</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b="1" dirty="0">
                    <a:solidFill>
                      <a:schemeClr val="accent2"/>
                    </a:solidFill>
                  </a:rPr>
                  <a:t>Number of outputs = 2, being </a:t>
                </a:r>
                <a14:m>
                  <m:oMath xmlns:m="http://schemas.openxmlformats.org/officeDocument/2006/math">
                    <m:d>
                      <m:dPr>
                        <m:ctrlPr>
                          <a:rPr lang="en-GB" b="1" i="1" dirty="0" smtClean="0">
                            <a:solidFill>
                              <a:schemeClr val="accent2"/>
                            </a:solidFill>
                            <a:latin typeface="Cambria Math" panose="02040503050406030204" pitchFamily="18" charset="0"/>
                          </a:rPr>
                        </m:ctrlPr>
                      </m:dPr>
                      <m:e>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𝒚</m:t>
                            </m:r>
                          </m:e>
                          <m:sub>
                            <m:r>
                              <a:rPr lang="en-GB" b="1" i="1" dirty="0" err="1" smtClean="0">
                                <a:solidFill>
                                  <a:schemeClr val="accent2"/>
                                </a:solidFill>
                                <a:latin typeface="Cambria Math" panose="02040503050406030204" pitchFamily="18" charset="0"/>
                              </a:rPr>
                              <m:t>𝒕</m:t>
                            </m:r>
                          </m:sub>
                        </m:sSub>
                        <m:r>
                          <a:rPr lang="en-GB" b="1" i="1" dirty="0" smtClean="0">
                            <a:solidFill>
                              <a:schemeClr val="accent2"/>
                            </a:solidFill>
                            <a:latin typeface="Cambria Math" panose="02040503050406030204" pitchFamily="18" charset="0"/>
                          </a:rPr>
                          <m:t>, </m:t>
                        </m:r>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𝒉</m:t>
                            </m:r>
                          </m:e>
                          <m:sub>
                            <m:r>
                              <a:rPr lang="en-GB" b="1" i="1" dirty="0" smtClean="0">
                                <a:solidFill>
                                  <a:schemeClr val="accent2"/>
                                </a:solidFill>
                                <a:latin typeface="Cambria Math" panose="02040503050406030204" pitchFamily="18" charset="0"/>
                              </a:rPr>
                              <m:t>𝒕</m:t>
                            </m:r>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𝟏</m:t>
                            </m:r>
                          </m:sub>
                        </m:sSub>
                      </m:e>
                    </m:d>
                    <m:r>
                      <a:rPr lang="en-GB" b="1" i="0" dirty="0" smtClean="0">
                        <a:solidFill>
                          <a:schemeClr val="accent2"/>
                        </a:solidFill>
                        <a:latin typeface="Cambria Math" panose="02040503050406030204" pitchFamily="18" charset="0"/>
                      </a:rPr>
                      <m:t>,</m:t>
                    </m:r>
                  </m:oMath>
                </a14:m>
                <a:endParaRPr lang="en-GB" b="1" dirty="0">
                  <a:solidFill>
                    <a:schemeClr val="accent2"/>
                  </a:solidFill>
                </a:endParaRPr>
              </a:p>
              <a:p>
                <a:r>
                  <a:rPr lang="en-GB" dirty="0"/>
                  <a:t>Hidden layers sizes: 32 and 8.</a:t>
                </a:r>
                <a:endParaRPr lang="en-SG" dirty="0"/>
              </a:p>
              <a:p>
                <a:pPr marL="0" indent="0">
                  <a:buFont typeface="Arial" panose="020B0604020202020204" pitchFamily="34" charset="0"/>
                  <a:buNone/>
                </a:pPr>
                <a:endParaRPr lang="en-SG" dirty="0"/>
              </a:p>
            </p:txBody>
          </p:sp>
        </mc:Choice>
        <mc:Fallback>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5181600" cy="5032375"/>
              </a:xfrm>
              <a:prstGeom prst="rect">
                <a:avLst/>
              </a:prstGeom>
              <a:blipFill>
                <a:blip r:embed="rId2"/>
                <a:stretch>
                  <a:fillRect l="-2471" t="-1937" r="-117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71B4915-D2E3-0066-AE18-079E6AE5F226}"/>
              </a:ext>
            </a:extLst>
          </p:cNvPr>
          <p:cNvPicPr>
            <a:picLocks noChangeAspect="1"/>
          </p:cNvPicPr>
          <p:nvPr/>
        </p:nvPicPr>
        <p:blipFill rotWithShape="1">
          <a:blip r:embed="rId3"/>
          <a:srcRect l="7053"/>
          <a:stretch/>
        </p:blipFill>
        <p:spPr>
          <a:xfrm>
            <a:off x="6200912" y="1159242"/>
            <a:ext cx="5991088" cy="29939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F4C97-68DA-40D0-3587-76F9C89EC86B}"/>
                  </a:ext>
                </a:extLst>
              </p:cNvPr>
              <p:cNvSpPr txBox="1"/>
              <p:nvPr/>
            </p:nvSpPr>
            <p:spPr>
              <a:xfrm>
                <a:off x="6736862" y="4408031"/>
                <a:ext cx="5181600" cy="2246769"/>
              </a:xfrm>
              <a:prstGeom prst="rect">
                <a:avLst/>
              </a:prstGeom>
              <a:noFill/>
            </p:spPr>
            <p:txBody>
              <a:bodyPr wrap="square" rtlCol="0">
                <a:spAutoFit/>
              </a:bodyPr>
              <a:lstStyle/>
              <a:p>
                <a:pPr algn="ctr"/>
                <a:r>
                  <a:rPr lang="en-GB" sz="2800" b="1" dirty="0">
                    <a:solidFill>
                      <a:schemeClr val="tx1"/>
                    </a:solidFill>
                  </a:rPr>
                  <a:t>Notice how the forward method expects two values, being </a:t>
                </a:r>
                <a14:m>
                  <m:oMath xmlns:m="http://schemas.openxmlformats.org/officeDocument/2006/math">
                    <m:sSub>
                      <m:sSubPr>
                        <m:ctrlPr>
                          <a:rPr lang="en-GB" sz="2800" b="1" i="1" smtClean="0">
                            <a:solidFill>
                              <a:schemeClr val="tx1"/>
                            </a:solidFill>
                            <a:latin typeface="Cambria Math" panose="02040503050406030204" pitchFamily="18" charset="0"/>
                          </a:rPr>
                        </m:ctrlPr>
                      </m:sSubPr>
                      <m:e>
                        <m:r>
                          <a:rPr lang="en-GB" sz="2800" b="1" i="1" smtClean="0">
                            <a:solidFill>
                              <a:schemeClr val="tx1"/>
                            </a:solidFill>
                            <a:latin typeface="Cambria Math" panose="02040503050406030204" pitchFamily="18" charset="0"/>
                          </a:rPr>
                          <m:t>𝒙</m:t>
                        </m:r>
                      </m:e>
                      <m:sub>
                        <m:r>
                          <a:rPr lang="en-GB" sz="2800" b="1" i="1" smtClean="0">
                            <a:solidFill>
                              <a:schemeClr val="tx1"/>
                            </a:solidFill>
                            <a:latin typeface="Cambria Math" panose="02040503050406030204" pitchFamily="18" charset="0"/>
                          </a:rPr>
                          <m:t>𝒕</m:t>
                        </m:r>
                      </m:sub>
                    </m:sSub>
                  </m:oMath>
                </a14:m>
                <a:r>
                  <a:rPr lang="en-SG" sz="2800" b="1" dirty="0">
                    <a:solidFill>
                      <a:schemeClr val="tx1"/>
                    </a:solidFill>
                  </a:rPr>
                  <a:t> (inputs) and </a:t>
                </a:r>
                <a14:m>
                  <m:oMath xmlns:m="http://schemas.openxmlformats.org/officeDocument/2006/math">
                    <m:sSub>
                      <m:sSubPr>
                        <m:ctrlPr>
                          <a:rPr lang="en-GB" sz="2800" b="1" i="1">
                            <a:solidFill>
                              <a:schemeClr val="tx1"/>
                            </a:solidFill>
                            <a:latin typeface="Cambria Math" panose="02040503050406030204" pitchFamily="18" charset="0"/>
                          </a:rPr>
                        </m:ctrlPr>
                      </m:sSubPr>
                      <m:e>
                        <m:r>
                          <a:rPr lang="en-GB" sz="2800" b="1" i="1">
                            <a:solidFill>
                              <a:schemeClr val="tx1"/>
                            </a:solidFill>
                            <a:latin typeface="Cambria Math" panose="02040503050406030204" pitchFamily="18" charset="0"/>
                          </a:rPr>
                          <m:t>𝒉</m:t>
                        </m:r>
                      </m:e>
                      <m:sub>
                        <m:r>
                          <a:rPr lang="en-GB" sz="2800" b="1" i="1">
                            <a:solidFill>
                              <a:schemeClr val="tx1"/>
                            </a:solidFill>
                            <a:latin typeface="Cambria Math" panose="02040503050406030204" pitchFamily="18" charset="0"/>
                          </a:rPr>
                          <m:t>𝒕</m:t>
                        </m:r>
                      </m:sub>
                    </m:sSub>
                  </m:oMath>
                </a14:m>
                <a:r>
                  <a:rPr lang="en-SG" sz="2800" b="1" dirty="0">
                    <a:solidFill>
                      <a:schemeClr val="tx1"/>
                    </a:solidFill>
                  </a:rPr>
                  <a:t> (hidden).</a:t>
                </a:r>
              </a:p>
              <a:p>
                <a:pPr algn="ctr"/>
                <a:r>
                  <a:rPr lang="en-SG" sz="2800" b="1" dirty="0"/>
                  <a:t>They will be combined before going through the NN layers.</a:t>
                </a:r>
                <a:endParaRPr lang="en-SG" sz="2800" b="1" dirty="0">
                  <a:solidFill>
                    <a:schemeClr val="tx1"/>
                  </a:solidFill>
                </a:endParaRPr>
              </a:p>
            </p:txBody>
          </p:sp>
        </mc:Choice>
        <mc:Fallback xmlns="">
          <p:sp>
            <p:nvSpPr>
              <p:cNvPr id="8" name="TextBox 7">
                <a:extLst>
                  <a:ext uri="{FF2B5EF4-FFF2-40B4-BE49-F238E27FC236}">
                    <a16:creationId xmlns:a16="http://schemas.microsoft.com/office/drawing/2014/main" id="{85AF4C97-68DA-40D0-3587-76F9C89EC86B}"/>
                  </a:ext>
                </a:extLst>
              </p:cNvPr>
              <p:cNvSpPr txBox="1">
                <a:spLocks noRot="1" noChangeAspect="1" noMove="1" noResize="1" noEditPoints="1" noAdjustHandles="1" noChangeArrowheads="1" noChangeShapeType="1" noTextEdit="1"/>
              </p:cNvSpPr>
              <p:nvPr/>
            </p:nvSpPr>
            <p:spPr>
              <a:xfrm>
                <a:off x="6736862" y="4408031"/>
                <a:ext cx="5181600" cy="2246769"/>
              </a:xfrm>
              <a:prstGeom prst="rect">
                <a:avLst/>
              </a:prstGeom>
              <a:blipFill>
                <a:blip r:embed="rId4"/>
                <a:stretch>
                  <a:fillRect t="-2439" r="-1882" b="-6775"/>
                </a:stretch>
              </a:blipFill>
            </p:spPr>
            <p:txBody>
              <a:bodyPr/>
              <a:lstStyle/>
              <a:p>
                <a:r>
                  <a:rPr lang="en-SG">
                    <a:noFill/>
                  </a:rPr>
                  <a:t> </a:t>
                </a:r>
              </a:p>
            </p:txBody>
          </p:sp>
        </mc:Fallback>
      </mc:AlternateContent>
    </p:spTree>
    <p:extLst>
      <p:ext uri="{BB962C8B-B14F-4D97-AF65-F5344CB8AC3E}">
        <p14:creationId xmlns:p14="http://schemas.microsoft.com/office/powerpoint/2010/main" val="1327648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405423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Our trainer function is almost the same as before, except that:</a:t>
                </a:r>
              </a:p>
              <a:p>
                <a:r>
                  <a:rPr lang="en-GB" dirty="0">
                    <a:solidFill>
                      <a:srgbClr val="00B050"/>
                    </a:solidFill>
                  </a:rPr>
                  <a:t>We initialize a hidden tensor with zero value,</a:t>
                </a:r>
              </a:p>
              <a:p>
                <a:r>
                  <a:rPr lang="en-GB" dirty="0">
                    <a:solidFill>
                      <a:schemeClr val="accent2"/>
                    </a:solidFill>
                  </a:rPr>
                  <a:t>Outputs are split into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𝑦</m:t>
                        </m:r>
                      </m:e>
                      <m:sub>
                        <m:r>
                          <a:rPr lang="en-GB" b="0" i="1" smtClean="0">
                            <a:solidFill>
                              <a:schemeClr val="accent2"/>
                            </a:solidFill>
                            <a:latin typeface="Cambria Math" panose="02040503050406030204" pitchFamily="18" charset="0"/>
                          </a:rPr>
                          <m:t>𝑡</m:t>
                        </m:r>
                      </m:sub>
                    </m:sSub>
                  </m:oMath>
                </a14:m>
                <a:r>
                  <a:rPr lang="en-GB" dirty="0">
                    <a:solidFill>
                      <a:schemeClr val="accent2"/>
                    </a:solidFill>
                  </a:rPr>
                  <a:t> (in variable out) and the new hidden vector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h</m:t>
                        </m:r>
                      </m:e>
                      <m:sub>
                        <m:r>
                          <a:rPr lang="en-GB" b="0" i="1" smtClean="0">
                            <a:solidFill>
                              <a:schemeClr val="accent2"/>
                            </a:solidFill>
                            <a:latin typeface="Cambria Math" panose="02040503050406030204" pitchFamily="18" charset="0"/>
                          </a:rPr>
                          <m:t>𝑡</m:t>
                        </m:r>
                        <m:r>
                          <a:rPr lang="en-GB" b="0" i="1" smtClean="0">
                            <a:solidFill>
                              <a:schemeClr val="accent2"/>
                            </a:solidFill>
                            <a:latin typeface="Cambria Math" panose="02040503050406030204" pitchFamily="18" charset="0"/>
                          </a:rPr>
                          <m:t>+1</m:t>
                        </m:r>
                      </m:sub>
                    </m:sSub>
                  </m:oMath>
                </a14:m>
                <a:r>
                  <a:rPr lang="en-GB" dirty="0">
                    <a:solidFill>
                      <a:schemeClr val="accent2"/>
                    </a:solidFill>
                  </a:rPr>
                  <a:t> (in variable hidden),</a:t>
                </a:r>
              </a:p>
              <a:p>
                <a:r>
                  <a:rPr lang="en-GB" dirty="0">
                    <a:solidFill>
                      <a:srgbClr val="7030A0"/>
                    </a:solidFill>
                  </a:rPr>
                  <a:t>Loss function uses </a:t>
                </a:r>
                <a14:m>
                  <m:oMath xmlns:m="http://schemas.openxmlformats.org/officeDocument/2006/math">
                    <m:sSub>
                      <m:sSubPr>
                        <m:ctrlPr>
                          <a:rPr lang="en-GB" b="0" i="1" smtClean="0">
                            <a:solidFill>
                              <a:srgbClr val="7030A0"/>
                            </a:solidFill>
                            <a:latin typeface="Cambria Math" panose="02040503050406030204" pitchFamily="18" charset="0"/>
                          </a:rPr>
                        </m:ctrlPr>
                      </m:sSubPr>
                      <m:e>
                        <m:r>
                          <a:rPr lang="en-GB" b="0" i="1" smtClean="0">
                            <a:solidFill>
                              <a:srgbClr val="7030A0"/>
                            </a:solidFill>
                            <a:latin typeface="Cambria Math" panose="02040503050406030204" pitchFamily="18" charset="0"/>
                          </a:rPr>
                          <m:t>𝑦</m:t>
                        </m:r>
                      </m:e>
                      <m:sub>
                        <m:r>
                          <a:rPr lang="en-GB" b="0" i="1" smtClean="0">
                            <a:solidFill>
                              <a:srgbClr val="7030A0"/>
                            </a:solidFill>
                            <a:latin typeface="Cambria Math" panose="02040503050406030204" pitchFamily="18" charset="0"/>
                          </a:rPr>
                          <m:t>𝑡</m:t>
                        </m:r>
                      </m:sub>
                    </m:sSub>
                  </m:oMath>
                </a14:m>
                <a:r>
                  <a:rPr lang="en-GB" dirty="0">
                    <a:solidFill>
                      <a:srgbClr val="7030A0"/>
                    </a:solidFill>
                  </a:rPr>
                  <a:t> (in variable out) and target.</a:t>
                </a:r>
              </a:p>
              <a:p>
                <a:pPr marL="0" indent="0">
                  <a:buFont typeface="Arial" panose="020B0604020202020204" pitchFamily="34" charset="0"/>
                  <a:buNone/>
                </a:pPr>
                <a:endParaRPr lang="en-GB"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4054231" cy="5032375"/>
              </a:xfrm>
              <a:prstGeom prst="rect">
                <a:avLst/>
              </a:prstGeom>
              <a:blipFill>
                <a:blip r:embed="rId2"/>
                <a:stretch>
                  <a:fillRect l="-3158" t="-1937" r="-1353"/>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C3A5CFEB-28AD-1FE0-BD84-9B69A4A1588C}"/>
              </a:ext>
            </a:extLst>
          </p:cNvPr>
          <p:cNvPicPr>
            <a:picLocks noChangeAspect="1"/>
          </p:cNvPicPr>
          <p:nvPr/>
        </p:nvPicPr>
        <p:blipFill>
          <a:blip r:embed="rId3"/>
          <a:stretch>
            <a:fillRect/>
          </a:stretch>
        </p:blipFill>
        <p:spPr>
          <a:xfrm>
            <a:off x="5104411" y="2277929"/>
            <a:ext cx="7087589" cy="3581900"/>
          </a:xfrm>
          <a:prstGeom prst="rect">
            <a:avLst/>
          </a:prstGeom>
        </p:spPr>
      </p:pic>
      <p:sp>
        <p:nvSpPr>
          <p:cNvPr id="7" name="Rectangle 6">
            <a:extLst>
              <a:ext uri="{FF2B5EF4-FFF2-40B4-BE49-F238E27FC236}">
                <a16:creationId xmlns:a16="http://schemas.microsoft.com/office/drawing/2014/main" id="{E813EC1D-2C88-E484-A2B2-A6BE8BF6B912}"/>
              </a:ext>
            </a:extLst>
          </p:cNvPr>
          <p:cNvSpPr/>
          <p:nvPr/>
        </p:nvSpPr>
        <p:spPr>
          <a:xfrm>
            <a:off x="5330092" y="3008922"/>
            <a:ext cx="3829539" cy="218831"/>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C262BFE-E1D3-5E5B-7138-4886F3E5A493}"/>
              </a:ext>
            </a:extLst>
          </p:cNvPr>
          <p:cNvSpPr/>
          <p:nvPr/>
        </p:nvSpPr>
        <p:spPr>
          <a:xfrm flipV="1">
            <a:off x="6166338" y="4259383"/>
            <a:ext cx="3696677"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8A1FAFD7-5660-B07A-107B-36BF7BE29F01}"/>
              </a:ext>
            </a:extLst>
          </p:cNvPr>
          <p:cNvSpPr/>
          <p:nvPr/>
        </p:nvSpPr>
        <p:spPr>
          <a:xfrm flipV="1">
            <a:off x="6166338" y="4505563"/>
            <a:ext cx="518746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86323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5721-EED9-80CE-F23D-A742DFC9C6E2}"/>
              </a:ext>
            </a:extLst>
          </p:cNvPr>
          <p:cNvSpPr>
            <a:spLocks noGrp="1"/>
          </p:cNvSpPr>
          <p:nvPr>
            <p:ph type="title"/>
          </p:nvPr>
        </p:nvSpPr>
        <p:spPr/>
        <p:txBody>
          <a:bodyPr/>
          <a:lstStyle/>
          <a:p>
            <a:r>
              <a:rPr lang="en-GB" dirty="0"/>
              <a:t>It trains!</a:t>
            </a:r>
            <a:endParaRPr lang="en-SG" dirty="0"/>
          </a:p>
        </p:txBody>
      </p:sp>
      <p:pic>
        <p:nvPicPr>
          <p:cNvPr id="5" name="Picture 4">
            <a:extLst>
              <a:ext uri="{FF2B5EF4-FFF2-40B4-BE49-F238E27FC236}">
                <a16:creationId xmlns:a16="http://schemas.microsoft.com/office/drawing/2014/main" id="{D6DDE19B-E25E-831A-A8E7-E62EFA527FA6}"/>
              </a:ext>
            </a:extLst>
          </p:cNvPr>
          <p:cNvPicPr>
            <a:picLocks noChangeAspect="1"/>
          </p:cNvPicPr>
          <p:nvPr/>
        </p:nvPicPr>
        <p:blipFill>
          <a:blip r:embed="rId2"/>
          <a:stretch>
            <a:fillRect/>
          </a:stretch>
        </p:blipFill>
        <p:spPr>
          <a:xfrm>
            <a:off x="1302238" y="1434643"/>
            <a:ext cx="9587523" cy="5423357"/>
          </a:xfrm>
          <a:prstGeom prst="rect">
            <a:avLst/>
          </a:prstGeom>
        </p:spPr>
      </p:pic>
    </p:spTree>
    <p:extLst>
      <p:ext uri="{BB962C8B-B14F-4D97-AF65-F5344CB8AC3E}">
        <p14:creationId xmlns:p14="http://schemas.microsoft.com/office/powerpoint/2010/main" val="1700821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5721-EED9-80CE-F23D-A742DFC9C6E2}"/>
              </a:ext>
            </a:extLst>
          </p:cNvPr>
          <p:cNvSpPr>
            <a:spLocks noGrp="1"/>
          </p:cNvSpPr>
          <p:nvPr>
            <p:ph type="title"/>
          </p:nvPr>
        </p:nvSpPr>
        <p:spPr/>
        <p:txBody>
          <a:bodyPr/>
          <a:lstStyle/>
          <a:p>
            <a:r>
              <a:rPr lang="en-GB" dirty="0"/>
              <a:t>And it is not too bad at predicting!</a:t>
            </a:r>
            <a:endParaRPr lang="en-SG" dirty="0"/>
          </a:p>
        </p:txBody>
      </p:sp>
      <p:pic>
        <p:nvPicPr>
          <p:cNvPr id="4" name="Picture 3">
            <a:extLst>
              <a:ext uri="{FF2B5EF4-FFF2-40B4-BE49-F238E27FC236}">
                <a16:creationId xmlns:a16="http://schemas.microsoft.com/office/drawing/2014/main" id="{A3EE9199-7295-85EA-14D6-4C7DD896F13B}"/>
              </a:ext>
            </a:extLst>
          </p:cNvPr>
          <p:cNvPicPr>
            <a:picLocks noChangeAspect="1"/>
          </p:cNvPicPr>
          <p:nvPr/>
        </p:nvPicPr>
        <p:blipFill>
          <a:blip r:embed="rId2"/>
          <a:stretch>
            <a:fillRect/>
          </a:stretch>
        </p:blipFill>
        <p:spPr>
          <a:xfrm>
            <a:off x="2421742" y="1526332"/>
            <a:ext cx="7348516" cy="5331668"/>
          </a:xfrm>
          <a:prstGeom prst="rect">
            <a:avLst/>
          </a:prstGeom>
        </p:spPr>
      </p:pic>
    </p:spTree>
    <p:extLst>
      <p:ext uri="{BB962C8B-B14F-4D97-AF65-F5344CB8AC3E}">
        <p14:creationId xmlns:p14="http://schemas.microsoft.com/office/powerpoint/2010/main" val="2080496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Improving our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5181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Our first RNN model, uses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chemeClr val="tx1"/>
                    </a:solidFill>
                  </a:rPr>
                  <a:t>Number of inputs = 2, being </a:t>
                </a:r>
                <a14:m>
                  <m:oMath xmlns:m="http://schemas.openxmlformats.org/officeDocument/2006/math">
                    <m:r>
                      <a:rPr lang="en-GB" b="1" i="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𝒙</m:t>
                        </m:r>
                      </m:e>
                      <m:sub>
                        <m:r>
                          <a:rPr lang="en-GB" b="1" i="1">
                            <a:solidFill>
                              <a:schemeClr val="tx1"/>
                            </a:solidFill>
                            <a:latin typeface="Cambria Math" panose="02040503050406030204" pitchFamily="18" charset="0"/>
                          </a:rPr>
                          <m:t>𝒕</m:t>
                        </m:r>
                      </m:sub>
                    </m:sSub>
                    <m:r>
                      <a:rPr lang="en-GB" b="1" i="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𝒉</m:t>
                        </m:r>
                      </m:e>
                      <m:sub>
                        <m:r>
                          <a:rPr lang="en-GB" b="1" i="1">
                            <a:solidFill>
                              <a:schemeClr val="tx1"/>
                            </a:solidFill>
                            <a:latin typeface="Cambria Math" panose="02040503050406030204" pitchFamily="18" charset="0"/>
                          </a:rPr>
                          <m:t>𝒕</m:t>
                        </m:r>
                      </m:sub>
                    </m:sSub>
                    <m:r>
                      <a:rPr lang="en-GB" b="1" i="1">
                        <a:solidFill>
                          <a:schemeClr val="tx1"/>
                        </a:solidFill>
                        <a:latin typeface="Cambria Math" panose="02040503050406030204" pitchFamily="18" charset="0"/>
                      </a:rPr>
                      <m:t>)</m:t>
                    </m:r>
                  </m:oMath>
                </a14:m>
                <a:r>
                  <a:rPr lang="en-GB" b="1" dirty="0">
                    <a:solidFill>
                      <a:schemeClr val="tx1"/>
                    </a:solidFill>
                  </a:rPr>
                  <a:t> this time.</a:t>
                </a:r>
              </a:p>
              <a:p>
                <a:r>
                  <a:rPr lang="en-GB" b="1" dirty="0">
                    <a:solidFill>
                      <a:schemeClr val="tx1"/>
                    </a:solidFill>
                  </a:rPr>
                  <a:t>Number of outputs = 2, being </a:t>
                </a:r>
                <a14:m>
                  <m:oMath xmlns:m="http://schemas.openxmlformats.org/officeDocument/2006/math">
                    <m:r>
                      <a:rPr lang="en-GB" b="1" i="1" dirty="0" smtClean="0">
                        <a:solidFill>
                          <a:schemeClr val="tx1"/>
                        </a:solidFill>
                        <a:latin typeface="Cambria Math" panose="02040503050406030204" pitchFamily="18" charset="0"/>
                      </a:rPr>
                      <m:t>(</m:t>
                    </m:r>
                    <m:sSub>
                      <m:sSubPr>
                        <m:ctrlPr>
                          <a:rPr lang="en-GB" b="1" i="1" dirty="0" err="1" smtClean="0">
                            <a:solidFill>
                              <a:schemeClr val="tx1"/>
                            </a:solidFill>
                            <a:latin typeface="Cambria Math" panose="02040503050406030204" pitchFamily="18" charset="0"/>
                          </a:rPr>
                        </m:ctrlPr>
                      </m:sSubPr>
                      <m:e>
                        <m:r>
                          <a:rPr lang="en-GB" b="1" i="1" dirty="0" err="1" smtClean="0">
                            <a:solidFill>
                              <a:schemeClr val="tx1"/>
                            </a:solidFill>
                            <a:latin typeface="Cambria Math" panose="02040503050406030204" pitchFamily="18" charset="0"/>
                          </a:rPr>
                          <m:t>𝒚</m:t>
                        </m:r>
                      </m:e>
                      <m:sub>
                        <m:r>
                          <a:rPr lang="en-GB" b="1" i="1" dirty="0" err="1" smtClean="0">
                            <a:solidFill>
                              <a:schemeClr val="tx1"/>
                            </a:solidFill>
                            <a:latin typeface="Cambria Math" panose="02040503050406030204" pitchFamily="18" charset="0"/>
                          </a:rPr>
                          <m:t>𝒕</m:t>
                        </m:r>
                      </m:sub>
                    </m:sSub>
                    <m:r>
                      <a:rPr lang="en-GB" b="1" i="1" dirty="0" smtClean="0">
                        <a:solidFill>
                          <a:schemeClr val="tx1"/>
                        </a:solidFill>
                        <a:latin typeface="Cambria Math" panose="02040503050406030204" pitchFamily="18" charset="0"/>
                      </a:rPr>
                      <m:t>, </m:t>
                    </m:r>
                    <m:sSub>
                      <m:sSubPr>
                        <m:ctrlPr>
                          <a:rPr lang="en-GB" b="1" i="1" dirty="0" smtClean="0">
                            <a:solidFill>
                              <a:schemeClr val="tx1"/>
                            </a:solidFill>
                            <a:latin typeface="Cambria Math" panose="02040503050406030204" pitchFamily="18" charset="0"/>
                          </a:rPr>
                        </m:ctrlPr>
                      </m:sSubPr>
                      <m:e>
                        <m:r>
                          <a:rPr lang="en-GB" b="1" i="1" dirty="0" smtClean="0">
                            <a:solidFill>
                              <a:schemeClr val="tx1"/>
                            </a:solidFill>
                            <a:latin typeface="Cambria Math" panose="02040503050406030204" pitchFamily="18" charset="0"/>
                          </a:rPr>
                          <m:t>𝒉</m:t>
                        </m:r>
                      </m:e>
                      <m:sub>
                        <m:r>
                          <a:rPr lang="en-GB" b="1" i="1" dirty="0" smtClean="0">
                            <a:solidFill>
                              <a:schemeClr val="tx1"/>
                            </a:solidFill>
                            <a:latin typeface="Cambria Math" panose="02040503050406030204" pitchFamily="18" charset="0"/>
                          </a:rPr>
                          <m:t>𝒕</m:t>
                        </m:r>
                        <m:r>
                          <a:rPr lang="en-GB" b="1" i="1" dirty="0" smtClean="0">
                            <a:solidFill>
                              <a:schemeClr val="tx1"/>
                            </a:solidFill>
                            <a:latin typeface="Cambria Math" panose="02040503050406030204" pitchFamily="18" charset="0"/>
                          </a:rPr>
                          <m:t>+</m:t>
                        </m:r>
                        <m:r>
                          <a:rPr lang="en-GB" b="1" i="1" dirty="0" smtClean="0">
                            <a:solidFill>
                              <a:schemeClr val="tx1"/>
                            </a:solidFill>
                            <a:latin typeface="Cambria Math" panose="02040503050406030204" pitchFamily="18" charset="0"/>
                          </a:rPr>
                          <m:t>𝟏</m:t>
                        </m:r>
                      </m:sub>
                    </m:sSub>
                    <m:r>
                      <a:rPr lang="en-GB" b="1" i="1" dirty="0" smtClean="0">
                        <a:solidFill>
                          <a:schemeClr val="tx1"/>
                        </a:solidFill>
                        <a:latin typeface="Cambria Math" panose="02040503050406030204" pitchFamily="18" charset="0"/>
                      </a:rPr>
                      <m:t>)</m:t>
                    </m:r>
                  </m:oMath>
                </a14:m>
                <a:r>
                  <a:rPr lang="en-GB" b="1" dirty="0">
                    <a:solidFill>
                      <a:schemeClr val="tx1"/>
                    </a:solidFill>
                  </a:rPr>
                  <a:t>.</a:t>
                </a:r>
              </a:p>
              <a:p>
                <a:r>
                  <a:rPr lang="en-GB" dirty="0"/>
                  <a:t>Hidden layers sizes: 32 and 8.</a:t>
                </a:r>
                <a:endParaRPr lang="en-SG"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5181600" cy="5032375"/>
              </a:xfrm>
              <a:prstGeom prst="rect">
                <a:avLst/>
              </a:prstGeom>
              <a:blipFill>
                <a:blip r:embed="rId2"/>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71B4915-D2E3-0066-AE18-079E6AE5F226}"/>
              </a:ext>
            </a:extLst>
          </p:cNvPr>
          <p:cNvPicPr>
            <a:picLocks noChangeAspect="1"/>
          </p:cNvPicPr>
          <p:nvPr/>
        </p:nvPicPr>
        <p:blipFill rotWithShape="1">
          <a:blip r:embed="rId3"/>
          <a:srcRect l="7053"/>
          <a:stretch/>
        </p:blipFill>
        <p:spPr>
          <a:xfrm>
            <a:off x="6200912" y="1159242"/>
            <a:ext cx="5991088" cy="29939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F4C97-68DA-40D0-3587-76F9C89EC86B}"/>
                  </a:ext>
                </a:extLst>
              </p:cNvPr>
              <p:cNvSpPr txBox="1"/>
              <p:nvPr/>
            </p:nvSpPr>
            <p:spPr>
              <a:xfrm>
                <a:off x="6096000" y="4408031"/>
                <a:ext cx="5822462" cy="2246769"/>
              </a:xfrm>
              <a:prstGeom prst="rect">
                <a:avLst/>
              </a:prstGeom>
              <a:noFill/>
            </p:spPr>
            <p:txBody>
              <a:bodyPr wrap="square" rtlCol="0">
                <a:spAutoFit/>
              </a:bodyPr>
              <a:lstStyle/>
              <a:p>
                <a:pPr algn="ctr"/>
                <a:r>
                  <a:rPr lang="en-GB" sz="2800" b="1" dirty="0">
                    <a:solidFill>
                      <a:srgbClr val="7030A0"/>
                    </a:solidFill>
                  </a:rPr>
                  <a:t>Question: The memory vector </a:t>
                </a:r>
                <a14:m>
                  <m:oMath xmlns:m="http://schemas.openxmlformats.org/officeDocument/2006/math">
                    <m:sSub>
                      <m:sSubPr>
                        <m:ctrlPr>
                          <a:rPr lang="en-GB" sz="2800" b="1" i="1">
                            <a:solidFill>
                              <a:srgbClr val="7030A0"/>
                            </a:solidFill>
                            <a:latin typeface="Cambria Math" panose="02040503050406030204" pitchFamily="18" charset="0"/>
                          </a:rPr>
                        </m:ctrlPr>
                      </m:sSubPr>
                      <m:e>
                        <m:r>
                          <a:rPr lang="en-GB" sz="2800" b="1" i="1">
                            <a:solidFill>
                              <a:srgbClr val="7030A0"/>
                            </a:solidFill>
                            <a:latin typeface="Cambria Math" panose="02040503050406030204" pitchFamily="18" charset="0"/>
                          </a:rPr>
                          <m:t>𝒉</m:t>
                        </m:r>
                      </m:e>
                      <m:sub>
                        <m:r>
                          <a:rPr lang="en-GB" sz="2800" b="1" i="1">
                            <a:solidFill>
                              <a:srgbClr val="7030A0"/>
                            </a:solidFill>
                            <a:latin typeface="Cambria Math" panose="02040503050406030204" pitchFamily="18" charset="0"/>
                          </a:rPr>
                          <m:t>𝒕</m:t>
                        </m:r>
                      </m:sub>
                    </m:sSub>
                    <m:r>
                      <a:rPr lang="en-GB" sz="2800" b="1" i="1">
                        <a:solidFill>
                          <a:srgbClr val="7030A0"/>
                        </a:solidFill>
                        <a:latin typeface="Cambria Math" panose="02040503050406030204" pitchFamily="18" charset="0"/>
                      </a:rPr>
                      <m:t> </m:t>
                    </m:r>
                  </m:oMath>
                </a14:m>
                <a:r>
                  <a:rPr lang="en-GB" sz="2800" b="1" dirty="0">
                    <a:solidFill>
                      <a:srgbClr val="7030A0"/>
                    </a:solidFill>
                  </a:rPr>
                  <a:t>currently consists of only 1 element, but what if we increased the size of the memory vector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𝒉</m:t>
                        </m:r>
                      </m:e>
                      <m:sub>
                        <m:r>
                          <a:rPr lang="en-GB" sz="2800" b="1" i="1" smtClean="0">
                            <a:solidFill>
                              <a:srgbClr val="7030A0"/>
                            </a:solidFill>
                            <a:latin typeface="Cambria Math" panose="02040503050406030204" pitchFamily="18" charset="0"/>
                          </a:rPr>
                          <m:t>𝒕</m:t>
                        </m:r>
                      </m:sub>
                    </m:sSub>
                  </m:oMath>
                </a14:m>
                <a:r>
                  <a:rPr lang="en-SG" sz="2800" b="1" dirty="0">
                    <a:solidFill>
                      <a:srgbClr val="7030A0"/>
                    </a:solidFill>
                  </a:rPr>
                  <a:t> to have now </a:t>
                </a:r>
                <a14:m>
                  <m:oMath xmlns:m="http://schemas.openxmlformats.org/officeDocument/2006/math">
                    <m:r>
                      <a:rPr lang="en-GB" sz="2800" b="1" i="1" smtClean="0">
                        <a:solidFill>
                          <a:srgbClr val="7030A0"/>
                        </a:solidFill>
                        <a:latin typeface="Cambria Math" panose="02040503050406030204" pitchFamily="18" charset="0"/>
                      </a:rPr>
                      <m:t>𝒍</m:t>
                    </m:r>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𝟏</m:t>
                    </m:r>
                  </m:oMath>
                </a14:m>
                <a:r>
                  <a:rPr lang="en-SG" sz="2800" b="1" dirty="0">
                    <a:solidFill>
                      <a:srgbClr val="7030A0"/>
                    </a:solidFill>
                  </a:rPr>
                  <a:t> elements?</a:t>
                </a:r>
              </a:p>
            </p:txBody>
          </p:sp>
        </mc:Choice>
        <mc:Fallback xmlns="">
          <p:sp>
            <p:nvSpPr>
              <p:cNvPr id="8" name="TextBox 7">
                <a:extLst>
                  <a:ext uri="{FF2B5EF4-FFF2-40B4-BE49-F238E27FC236}">
                    <a16:creationId xmlns:a16="http://schemas.microsoft.com/office/drawing/2014/main" id="{85AF4C97-68DA-40D0-3587-76F9C89EC86B}"/>
                  </a:ext>
                </a:extLst>
              </p:cNvPr>
              <p:cNvSpPr txBox="1">
                <a:spLocks noRot="1" noChangeAspect="1" noMove="1" noResize="1" noEditPoints="1" noAdjustHandles="1" noChangeArrowheads="1" noChangeShapeType="1" noTextEdit="1"/>
              </p:cNvSpPr>
              <p:nvPr/>
            </p:nvSpPr>
            <p:spPr>
              <a:xfrm>
                <a:off x="6096000" y="4408031"/>
                <a:ext cx="5822462" cy="2246769"/>
              </a:xfrm>
              <a:prstGeom prst="rect">
                <a:avLst/>
              </a:prstGeom>
              <a:blipFill>
                <a:blip r:embed="rId4"/>
                <a:stretch>
                  <a:fillRect l="-1885" t="-2439" r="-3351" b="-6775"/>
                </a:stretch>
              </a:blipFill>
            </p:spPr>
            <p:txBody>
              <a:bodyPr/>
              <a:lstStyle/>
              <a:p>
                <a:r>
                  <a:rPr lang="en-SG">
                    <a:noFill/>
                  </a:rPr>
                  <a:t> </a:t>
                </a:r>
              </a:p>
            </p:txBody>
          </p:sp>
        </mc:Fallback>
      </mc:AlternateContent>
    </p:spTree>
    <p:extLst>
      <p:ext uri="{BB962C8B-B14F-4D97-AF65-F5344CB8AC3E}">
        <p14:creationId xmlns:p14="http://schemas.microsoft.com/office/powerpoint/2010/main" val="2743590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mock dataset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F9F32-C83F-B6A9-E126-668F25B9100E}"/>
                  </a:ext>
                </a:extLst>
              </p:cNvPr>
              <p:cNvSpPr>
                <a:spLocks noGrp="1"/>
              </p:cNvSpPr>
              <p:nvPr>
                <p:ph sz="half" idx="1"/>
              </p:nvPr>
            </p:nvSpPr>
            <p:spPr/>
            <p:txBody>
              <a:bodyPr>
                <a:normAutofit/>
              </a:bodyPr>
              <a:lstStyle/>
              <a:p>
                <a:pPr marL="0" indent="0">
                  <a:buNone/>
                </a:pPr>
                <a:r>
                  <a:rPr lang="en-GB" dirty="0"/>
                  <a:t>We will generate a mock dataset for time series in Python.</a:t>
                </a:r>
              </a:p>
              <a:p>
                <a:r>
                  <a:rPr lang="en-GB" dirty="0"/>
                  <a:t>It will consist of a simple sinusoid curve, as shown, with values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𝑡</m:t>
                        </m:r>
                      </m:sub>
                    </m:sSub>
                    <m:r>
                      <a:rPr lang="en-GB" b="0" i="1" smtClean="0">
                        <a:latin typeface="Cambria Math" panose="02040503050406030204" pitchFamily="18" charset="0"/>
                      </a:rPr>
                      <m:t>)</m:t>
                    </m:r>
                  </m:oMath>
                </a14:m>
                <a:r>
                  <a:rPr lang="en-GB" dirty="0"/>
                  <a:t>, and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∈{1, 2,…}</m:t>
                    </m:r>
                  </m:oMath>
                </a14:m>
                <a:r>
                  <a:rPr lang="en-GB" dirty="0"/>
                  <a:t>.</a:t>
                </a:r>
              </a:p>
              <a:p>
                <a:r>
                  <a:rPr lang="en-GB" dirty="0"/>
                  <a:t>We will attempt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using the previous value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a:t>
                </a:r>
              </a:p>
              <a:p>
                <a:r>
                  <a:rPr lang="en-GB" dirty="0"/>
                  <a:t>Out times series dataset </a:t>
                </a:r>
                <a14:m>
                  <m:oMath xmlns:m="http://schemas.openxmlformats.org/officeDocument/2006/math">
                    <m:r>
                      <a:rPr lang="en-GB" b="0" i="1" smtClean="0">
                        <a:latin typeface="Cambria Math" panose="02040503050406030204" pitchFamily="18" charset="0"/>
                      </a:rPr>
                      <m:t>𝐷</m:t>
                    </m:r>
                  </m:oMath>
                </a14:m>
                <a:r>
                  <a:rPr lang="en-GB" dirty="0"/>
                  <a:t> then consists of all the pairs</a:t>
                </a:r>
                <a:br>
                  <a:rPr lang="en-GB" dirty="0"/>
                </a:br>
                <a14:m>
                  <m:oMath xmlns:m="http://schemas.openxmlformats.org/officeDocument/2006/math">
                    <m:r>
                      <a:rPr lang="en-GB" i="1">
                        <a:latin typeface="Cambria Math" panose="02040503050406030204" pitchFamily="18" charset="0"/>
                      </a:rPr>
                      <m:t>𝐷</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e>
                        </m:d>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𝑡</m:t>
                    </m:r>
                    <m:r>
                      <a:rPr lang="en-GB" b="0" i="1" smtClean="0">
                        <a:latin typeface="Cambria Math" panose="02040503050406030204" pitchFamily="18" charset="0"/>
                      </a:rPr>
                      <m:t>∈{1, 2, …}]</m:t>
                    </m:r>
                  </m:oMath>
                </a14:m>
                <a:endParaRPr lang="en-GB" dirty="0"/>
              </a:p>
            </p:txBody>
          </p:sp>
        </mc:Choice>
        <mc:Fallback xmlns="">
          <p:sp>
            <p:nvSpPr>
              <p:cNvPr id="3" name="Content Placeholder 2">
                <a:extLst>
                  <a:ext uri="{FF2B5EF4-FFF2-40B4-BE49-F238E27FC236}">
                    <a16:creationId xmlns:a16="http://schemas.microsoft.com/office/drawing/2014/main" id="{BCEF9F32-C83F-B6A9-E126-668F25B9100E}"/>
                  </a:ext>
                </a:extLst>
              </p:cNvPr>
              <p:cNvSpPr>
                <a:spLocks noGrp="1" noRot="1" noChangeAspect="1" noMove="1" noResize="1" noEditPoints="1" noAdjustHandles="1" noChangeArrowheads="1" noChangeShapeType="1" noTextEdit="1"/>
              </p:cNvSpPr>
              <p:nvPr>
                <p:ph sz="half" idx="1"/>
              </p:nvPr>
            </p:nvSpPr>
            <p:spPr>
              <a:blipFill>
                <a:blip r:embed="rId2"/>
                <a:stretch>
                  <a:fillRect l="-2471" t="-2241" r="-353" b="-1541"/>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FAFDA03C-547F-070A-62A0-8BC7C0B4D49C}"/>
              </a:ext>
            </a:extLst>
          </p:cNvPr>
          <p:cNvPicPr>
            <a:picLocks noChangeAspect="1"/>
          </p:cNvPicPr>
          <p:nvPr/>
        </p:nvPicPr>
        <p:blipFill>
          <a:blip r:embed="rId3"/>
          <a:stretch>
            <a:fillRect/>
          </a:stretch>
        </p:blipFill>
        <p:spPr>
          <a:xfrm>
            <a:off x="6902637" y="0"/>
            <a:ext cx="5104766" cy="6858000"/>
          </a:xfrm>
          <a:prstGeom prst="rect">
            <a:avLst/>
          </a:prstGeom>
        </p:spPr>
      </p:pic>
    </p:spTree>
    <p:extLst>
      <p:ext uri="{BB962C8B-B14F-4D97-AF65-F5344CB8AC3E}">
        <p14:creationId xmlns:p14="http://schemas.microsoft.com/office/powerpoint/2010/main" val="3292999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memory length then?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GB" b="1" dirty="0">
                    <a:solidFill>
                      <a:srgbClr val="7030A0"/>
                    </a:solidFill>
                  </a:rPr>
                  <a:t>Question: How would we decide the </a:t>
                </a:r>
                <a:r>
                  <a:rPr lang="en-GB" sz="2800" b="1" dirty="0">
                    <a:solidFill>
                      <a:srgbClr val="7030A0"/>
                    </a:solidFill>
                  </a:rPr>
                  <a:t>size </a:t>
                </a:r>
                <a14:m>
                  <m:oMath xmlns:m="http://schemas.openxmlformats.org/officeDocument/2006/math">
                    <m:r>
                      <a:rPr lang="en-GB" b="1" i="1">
                        <a:solidFill>
                          <a:srgbClr val="7030A0"/>
                        </a:solidFill>
                        <a:latin typeface="Cambria Math" panose="02040503050406030204" pitchFamily="18" charset="0"/>
                      </a:rPr>
                      <m:t>𝒍</m:t>
                    </m:r>
                  </m:oMath>
                </a14:m>
                <a:r>
                  <a:rPr lang="en-GB" sz="2800" b="1" dirty="0">
                    <a:solidFill>
                      <a:srgbClr val="7030A0"/>
                    </a:solidFill>
                  </a:rPr>
                  <a:t> of the memory vector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𝒉</m:t>
                        </m:r>
                      </m:e>
                      <m:sub>
                        <m:r>
                          <a:rPr lang="en-GB" sz="2800" b="1" i="1" smtClean="0">
                            <a:solidFill>
                              <a:srgbClr val="7030A0"/>
                            </a:solidFill>
                            <a:latin typeface="Cambria Math" panose="02040503050406030204" pitchFamily="18" charset="0"/>
                          </a:rPr>
                          <m:t>𝒕</m:t>
                        </m:r>
                      </m:sub>
                    </m:sSub>
                  </m:oMath>
                </a14:m>
                <a:r>
                  <a:rPr lang="en-SG" sz="2800" b="1" dirty="0">
                    <a:solidFill>
                      <a:srgbClr val="7030A0"/>
                    </a:solidFill>
                  </a:rPr>
                  <a:t> to use for our RNN?</a:t>
                </a:r>
                <a:endParaRPr lang="en-GB" b="1" dirty="0">
                  <a:solidFill>
                    <a:srgbClr val="7030A0"/>
                  </a:solidFill>
                </a:endParaRPr>
              </a:p>
              <a:p>
                <a:pPr marL="0" indent="0">
                  <a:buNone/>
                </a:pPr>
                <a:endParaRPr lang="en-SG" dirty="0"/>
              </a:p>
              <a:p>
                <a:pPr marL="0" indent="0">
                  <a:buNone/>
                </a:pPr>
                <a:r>
                  <a:rPr lang="en-SG" dirty="0"/>
                  <a:t>Remember: We said earlier that </a:t>
                </a:r>
                <a:r>
                  <a:rPr lang="en-SG" i="1" dirty="0"/>
                  <a:t>“In </a:t>
                </a:r>
                <a:r>
                  <a:rPr lang="en-GB" i="1" dirty="0"/>
                  <a:t>general: Having more datapoints in the history (i.e. a greater history length), will usually lead to a model that performs better.”</a:t>
                </a:r>
              </a:p>
              <a:p>
                <a:pPr marL="0" indent="0">
                  <a:buNone/>
                </a:pPr>
                <a:endParaRPr lang="en-GB" b="1" dirty="0"/>
              </a:p>
              <a:p>
                <a:pPr marL="0" indent="0">
                  <a:buNone/>
                </a:pPr>
                <a:r>
                  <a:rPr lang="en-GB" b="1" dirty="0"/>
                  <a:t>Same intuition: It would make sense that having a </a:t>
                </a:r>
                <a:r>
                  <a:rPr lang="en-GB" b="1" dirty="0">
                    <a:solidFill>
                      <a:srgbClr val="7030A0"/>
                    </a:solidFill>
                  </a:rPr>
                  <a:t>higher</a:t>
                </a:r>
                <a:r>
                  <a:rPr lang="en-GB" b="1" dirty="0"/>
                  <a:t> </a:t>
                </a:r>
                <a:r>
                  <a:rPr lang="en-GB" sz="2800" b="1" dirty="0">
                    <a:solidFill>
                      <a:srgbClr val="7030A0"/>
                    </a:solidFill>
                  </a:rPr>
                  <a:t>size </a:t>
                </a:r>
                <a14:m>
                  <m:oMath xmlns:m="http://schemas.openxmlformats.org/officeDocument/2006/math">
                    <m:r>
                      <a:rPr lang="en-GB" b="1" i="1">
                        <a:solidFill>
                          <a:srgbClr val="7030A0"/>
                        </a:solidFill>
                        <a:latin typeface="Cambria Math" panose="02040503050406030204" pitchFamily="18" charset="0"/>
                      </a:rPr>
                      <m:t>𝒍</m:t>
                    </m:r>
                  </m:oMath>
                </a14:m>
                <a:r>
                  <a:rPr lang="en-GB" sz="2800" b="1" dirty="0">
                    <a:solidFill>
                      <a:srgbClr val="7030A0"/>
                    </a:solidFill>
                  </a:rPr>
                  <a:t> of the memory vector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𝒉</m:t>
                        </m:r>
                      </m:e>
                      <m:sub>
                        <m:r>
                          <a:rPr lang="en-GB" sz="2800" b="1" i="1" smtClean="0">
                            <a:solidFill>
                              <a:srgbClr val="7030A0"/>
                            </a:solidFill>
                            <a:latin typeface="Cambria Math" panose="02040503050406030204" pitchFamily="18" charset="0"/>
                          </a:rPr>
                          <m:t>𝒕</m:t>
                        </m:r>
                      </m:sub>
                    </m:sSub>
                  </m:oMath>
                </a14:m>
                <a:r>
                  <a:rPr lang="en-SG" dirty="0"/>
                  <a:t> </a:t>
                </a:r>
                <a:r>
                  <a:rPr lang="en-SG" b="1" dirty="0"/>
                  <a:t>would lead to better performance.</a:t>
                </a:r>
              </a:p>
            </p:txBody>
          </p:sp>
        </mc:Choice>
        <mc:Fallback>
          <p:sp>
            <p:nvSpPr>
              <p:cNvPr id="3" name="Content Placeholder 2">
                <a:extLst>
                  <a:ext uri="{FF2B5EF4-FFF2-40B4-BE49-F238E27FC236}">
                    <a16:creationId xmlns:a16="http://schemas.microsoft.com/office/drawing/2014/main" id="{3F321E73-C55F-1D84-B04E-3A310D33B52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39"/>
                </a:stretch>
              </a:blipFill>
            </p:spPr>
            <p:txBody>
              <a:bodyPr/>
              <a:lstStyle/>
              <a:p>
                <a:r>
                  <a:rPr lang="en-SG">
                    <a:noFill/>
                  </a:rPr>
                  <a:t> </a:t>
                </a:r>
              </a:p>
            </p:txBody>
          </p:sp>
        </mc:Fallback>
      </mc:AlternateContent>
    </p:spTree>
    <p:extLst>
      <p:ext uri="{BB962C8B-B14F-4D97-AF65-F5344CB8AC3E}">
        <p14:creationId xmlns:p14="http://schemas.microsoft.com/office/powerpoint/2010/main" val="1663617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memory length then?</a:t>
            </a:r>
            <a:endParaRPr lang="en-SG" dirty="0"/>
          </a:p>
        </p:txBody>
      </p:sp>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SG" sz="2800" dirty="0"/>
              <a:t>In practice,</a:t>
            </a:r>
            <a:endParaRPr lang="en-GB" dirty="0"/>
          </a:p>
          <a:p>
            <a:pPr marL="514350" indent="-514350">
              <a:buFont typeface="+mj-lt"/>
              <a:buAutoNum type="arabicPeriod"/>
            </a:pPr>
            <a:r>
              <a:rPr lang="en-GB" b="1" dirty="0"/>
              <a:t>Consider the time scale of the problem: </a:t>
            </a:r>
            <a:r>
              <a:rPr lang="en-GB" dirty="0"/>
              <a:t>The appropriate lookback length typically depends on the </a:t>
            </a:r>
            <a:r>
              <a:rPr lang="en-GB" b="1" dirty="0"/>
              <a:t>time scale of the problem </a:t>
            </a:r>
            <a:r>
              <a:rPr lang="en-GB" dirty="0"/>
              <a:t>you are trying to solve.</a:t>
            </a:r>
          </a:p>
          <a:p>
            <a:pPr marL="0" indent="0">
              <a:buNone/>
            </a:pPr>
            <a:r>
              <a:rPr lang="en-GB" dirty="0"/>
              <a:t>For example, if you are trying to predict daily stock prices, you might use a lookback length of 30 days. If you are trying to predict hourly traffic patterns, you might use a lookback length of 24 hours.</a:t>
            </a:r>
          </a:p>
          <a:p>
            <a:pPr marL="0" indent="0">
              <a:buNone/>
            </a:pPr>
            <a:r>
              <a:rPr lang="en-GB" dirty="0"/>
              <a:t>(Typically, look at seasonality and trend of your data!)</a:t>
            </a:r>
          </a:p>
          <a:p>
            <a:pPr marL="0" indent="0">
              <a:buNone/>
            </a:pPr>
            <a:r>
              <a:rPr lang="en-GB" b="1" dirty="0">
                <a:sym typeface="Wingdings" panose="05000000000000000000" pitchFamily="2" charset="2"/>
              </a:rPr>
              <a:t> </a:t>
            </a:r>
            <a:r>
              <a:rPr lang="en-GB" b="1" dirty="0"/>
              <a:t>The more information you need in the memory, the larger the memory size of it should be.</a:t>
            </a:r>
          </a:p>
          <a:p>
            <a:endParaRPr lang="en-SG" dirty="0"/>
          </a:p>
        </p:txBody>
      </p:sp>
    </p:spTree>
    <p:extLst>
      <p:ext uri="{BB962C8B-B14F-4D97-AF65-F5344CB8AC3E}">
        <p14:creationId xmlns:p14="http://schemas.microsoft.com/office/powerpoint/2010/main" val="1885554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memory length then?</a:t>
            </a:r>
            <a:endParaRPr lang="en-SG" dirty="0"/>
          </a:p>
        </p:txBody>
      </p:sp>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SG" dirty="0"/>
              <a:t>In practice,</a:t>
            </a:r>
            <a:endParaRPr lang="en-GB" dirty="0"/>
          </a:p>
          <a:p>
            <a:pPr marL="514350" indent="-514350">
              <a:buFont typeface="+mj-lt"/>
              <a:buAutoNum type="arabicPeriod" startAt="2"/>
            </a:pPr>
            <a:r>
              <a:rPr lang="en-GB" b="1" dirty="0"/>
              <a:t>Balance model complexity with overfitting: </a:t>
            </a:r>
            <a:r>
              <a:rPr lang="en-GB" dirty="0"/>
              <a:t>Finding the optimal balance between model complexity and overfitting is a key consideration in choosing a lookback length.</a:t>
            </a:r>
            <a:endParaRPr lang="en-GB" b="1" dirty="0"/>
          </a:p>
          <a:p>
            <a:pPr marL="0" indent="0">
              <a:buNone/>
            </a:pPr>
            <a:r>
              <a:rPr lang="en-GB" dirty="0"/>
              <a:t>A larger lookback length will capture more of the historical patterns and trends in the data, but it can also increase the complexity of the model and lead to overfitting.</a:t>
            </a:r>
          </a:p>
          <a:p>
            <a:pPr marL="0" indent="0">
              <a:buNone/>
            </a:pPr>
            <a:r>
              <a:rPr lang="en-GB" dirty="0"/>
              <a:t>A smaller lookback length may be simpler and less prone to overfitting, but it may also miss important patterns and trends in the data.</a:t>
            </a:r>
          </a:p>
          <a:p>
            <a:pPr marL="0" indent="0">
              <a:buNone/>
            </a:pPr>
            <a:r>
              <a:rPr lang="en-GB" b="1" dirty="0" err="1"/>
              <a:t>Tradeoff</a:t>
            </a:r>
            <a:r>
              <a:rPr lang="en-GB" b="1" dirty="0"/>
              <a:t>: memory length vs. underfitting/overfitting.</a:t>
            </a:r>
          </a:p>
          <a:p>
            <a:endParaRPr lang="en-SG" dirty="0"/>
          </a:p>
        </p:txBody>
      </p:sp>
    </p:spTree>
    <p:extLst>
      <p:ext uri="{BB962C8B-B14F-4D97-AF65-F5344CB8AC3E}">
        <p14:creationId xmlns:p14="http://schemas.microsoft.com/office/powerpoint/2010/main" val="3078664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W6-S2 Times Series Data and</a:t>
            </a:r>
            <a:br>
              <a:rPr lang="en-US" dirty="0"/>
            </a:br>
            <a:r>
              <a:rPr lang="en-US" dirty="0"/>
              <a:t>Recurrent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7425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768D-0ADB-471D-2241-6FFD5D4B8E56}"/>
              </a:ext>
            </a:extLst>
          </p:cNvPr>
          <p:cNvSpPr>
            <a:spLocks noGrp="1"/>
          </p:cNvSpPr>
          <p:nvPr>
            <p:ph type="title"/>
          </p:nvPr>
        </p:nvSpPr>
        <p:spPr/>
        <p:txBody>
          <a:bodyPr/>
          <a:lstStyle/>
          <a:p>
            <a:r>
              <a:rPr lang="en-GB" dirty="0"/>
              <a:t>Defining a Recurrent Neural Network (RNN)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A0AE32E-486E-5D7D-8C79-C7083EAF2382}"/>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Recurrent</a:t>
                </a:r>
                <a:r>
                  <a:rPr lang="en-GB" b="1" dirty="0"/>
                  <a:t> </a:t>
                </a:r>
                <a:r>
                  <a:rPr lang="en-GB" b="1" dirty="0">
                    <a:solidFill>
                      <a:srgbClr val="00B050"/>
                    </a:solidFill>
                  </a:rPr>
                  <a:t>Neural</a:t>
                </a:r>
                <a:r>
                  <a:rPr lang="en-GB" b="1" dirty="0"/>
                  <a:t> </a:t>
                </a:r>
                <a:r>
                  <a:rPr lang="en-GB" b="1" dirty="0">
                    <a:solidFill>
                      <a:srgbClr val="00B050"/>
                    </a:solidFill>
                  </a:rPr>
                  <a:t>Network</a:t>
                </a:r>
                <a:r>
                  <a:rPr lang="en-GB" b="1" dirty="0"/>
                  <a:t>):</a:t>
                </a:r>
              </a:p>
              <a:p>
                <a:pPr marL="0" indent="0">
                  <a:buNone/>
                </a:pPr>
                <a:r>
                  <a:rPr lang="en-SG" dirty="0"/>
                  <a:t>A </a:t>
                </a:r>
                <a:r>
                  <a:rPr lang="en-SG" b="1" dirty="0">
                    <a:solidFill>
                      <a:srgbClr val="00B050"/>
                    </a:solidFill>
                  </a:rPr>
                  <a:t>Recurrent</a:t>
                </a:r>
                <a:r>
                  <a:rPr lang="en-SG" b="1" dirty="0"/>
                  <a:t> </a:t>
                </a:r>
                <a:r>
                  <a:rPr lang="en-SG" b="1" dirty="0">
                    <a:solidFill>
                      <a:srgbClr val="00B050"/>
                    </a:solidFill>
                  </a:rPr>
                  <a:t>Neural</a:t>
                </a:r>
                <a:r>
                  <a:rPr lang="en-SG" b="1" dirty="0"/>
                  <a:t> </a:t>
                </a:r>
                <a:r>
                  <a:rPr lang="en-SG" b="1" dirty="0">
                    <a:solidFill>
                      <a:srgbClr val="00B050"/>
                    </a:solidFill>
                  </a:rPr>
                  <a:t>Network</a:t>
                </a:r>
                <a:r>
                  <a:rPr lang="en-SG" b="1" dirty="0"/>
                  <a:t> (or </a:t>
                </a:r>
                <a:r>
                  <a:rPr lang="en-SG" b="1" dirty="0">
                    <a:solidFill>
                      <a:srgbClr val="00B050"/>
                    </a:solidFill>
                  </a:rPr>
                  <a:t>RNN</a:t>
                </a:r>
                <a:r>
                  <a:rPr lang="en-SG" b="1" dirty="0"/>
                  <a:t>) </a:t>
                </a:r>
                <a:r>
                  <a:rPr lang="en-SG" dirty="0"/>
                  <a:t>is a neural network that operates on series and will:</a:t>
                </a:r>
              </a:p>
              <a:p>
                <a:r>
                  <a:rPr lang="en-GB" dirty="0"/>
                  <a:t>Receive an input which consists of </a:t>
                </a:r>
                <a:r>
                  <a:rPr lang="en-GB" b="1" dirty="0"/>
                  <a:t>the observation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sub>
                    </m:sSub>
                  </m:oMath>
                </a14:m>
                <a:r>
                  <a:rPr lang="en-GB" b="1" dirty="0"/>
                  <a:t> at time </a:t>
                </a:r>
                <a14:m>
                  <m:oMath xmlns:m="http://schemas.openxmlformats.org/officeDocument/2006/math">
                    <m:r>
                      <a:rPr lang="en-GB" b="1" i="1" dirty="0">
                        <a:latin typeface="Cambria Math" panose="02040503050406030204" pitchFamily="18" charset="0"/>
                      </a:rPr>
                      <m:t>𝒕</m:t>
                    </m:r>
                  </m:oMath>
                </a14:m>
                <a:r>
                  <a:rPr lang="en-GB" dirty="0"/>
                  <a:t>, and a </a:t>
                </a:r>
                <a:r>
                  <a:rPr lang="en-GB" b="1" dirty="0"/>
                  <a:t>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sub>
                    </m:sSub>
                  </m:oMath>
                </a14:m>
                <a:r>
                  <a:rPr lang="en-GB" b="1" dirty="0"/>
                  <a:t> computed as one of the Neural Network outputs at time </a:t>
                </a:r>
                <a14:m>
                  <m:oMath xmlns:m="http://schemas.openxmlformats.org/officeDocument/2006/math">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oMath>
                </a14:m>
                <a:r>
                  <a:rPr lang="en-GB" dirty="0"/>
                  <a:t>.</a:t>
                </a:r>
              </a:p>
              <a:p>
                <a:r>
                  <a:rPr lang="en-GB" dirty="0"/>
                  <a:t>Compute a </a:t>
                </a:r>
                <a:r>
                  <a:rPr lang="en-GB" b="1" dirty="0"/>
                  <a:t>prediction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𝒚</m:t>
                        </m:r>
                      </m:e>
                      <m:sub>
                        <m:r>
                          <a:rPr lang="en-GB" b="1" i="1" dirty="0">
                            <a:latin typeface="Cambria Math" panose="02040503050406030204" pitchFamily="18" charset="0"/>
                          </a:rPr>
                          <m:t>𝒕</m:t>
                        </m:r>
                      </m:sub>
                    </m:sSub>
                  </m:oMath>
                </a14:m>
                <a:r>
                  <a:rPr lang="en-GB" b="1" dirty="0"/>
                  <a:t> for what should match the value of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dirty="0"/>
                  <a:t>, and an </a:t>
                </a:r>
                <a:r>
                  <a:rPr lang="en-GB" b="1" dirty="0"/>
                  <a:t>updated 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b="1" dirty="0"/>
                  <a:t>, </a:t>
                </a:r>
                <a:r>
                  <a:rPr lang="en-GB" dirty="0"/>
                  <a:t>hopefully keeping a memory of what has happened in the previous operations.</a:t>
                </a:r>
              </a:p>
              <a:p>
                <a:pPr marL="0" indent="0">
                  <a:buNone/>
                </a:pPr>
                <a:r>
                  <a:rPr lang="en-SG" dirty="0"/>
                  <a:t>The RNN is then used on all datapoints in the time series, using a for loop repeating the forward pass operation on all data points.</a:t>
                </a:r>
              </a:p>
            </p:txBody>
          </p:sp>
        </mc:Choice>
        <mc:Fallback>
          <p:sp>
            <p:nvSpPr>
              <p:cNvPr id="3" name="Content Placeholder 2">
                <a:extLst>
                  <a:ext uri="{FF2B5EF4-FFF2-40B4-BE49-F238E27FC236}">
                    <a16:creationId xmlns:a16="http://schemas.microsoft.com/office/drawing/2014/main" id="{4A0AE32E-486E-5D7D-8C79-C7083EAF238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spTree>
    <p:extLst>
      <p:ext uri="{BB962C8B-B14F-4D97-AF65-F5344CB8AC3E}">
        <p14:creationId xmlns:p14="http://schemas.microsoft.com/office/powerpoint/2010/main" val="3688488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6D466D-41F6-21B4-BFD8-29B41068C22C}"/>
                  </a:ext>
                </a:extLst>
              </p:cNvPr>
              <p:cNvSpPr txBox="1"/>
              <p:nvPr/>
            </p:nvSpPr>
            <p:spPr>
              <a:xfrm>
                <a:off x="3663463" y="1990914"/>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a14:m>
                <a:r>
                  <a:rPr lang="en-SG" sz="2400" dirty="0"/>
                  <a:t>)</a:t>
                </a:r>
              </a:p>
            </p:txBody>
          </p:sp>
        </mc:Choice>
        <mc:Fallback xmlns="">
          <p:sp>
            <p:nvSpPr>
              <p:cNvPr id="14" name="TextBox 13">
                <a:extLst>
                  <a:ext uri="{FF2B5EF4-FFF2-40B4-BE49-F238E27FC236}">
                    <a16:creationId xmlns:a16="http://schemas.microsoft.com/office/drawing/2014/main" id="{E96D466D-41F6-21B4-BFD8-29B41068C22C}"/>
                  </a:ext>
                </a:extLst>
              </p:cNvPr>
              <p:cNvSpPr txBox="1">
                <a:spLocks noRot="1" noChangeAspect="1" noMove="1" noResize="1" noEditPoints="1" noAdjustHandles="1" noChangeArrowheads="1" noChangeShapeType="1" noTextEdit="1"/>
              </p:cNvSpPr>
              <p:nvPr/>
            </p:nvSpPr>
            <p:spPr>
              <a:xfrm>
                <a:off x="3663463" y="1990914"/>
                <a:ext cx="1949938" cy="1569660"/>
              </a:xfrm>
              <a:prstGeom prst="rect">
                <a:avLst/>
              </a:prstGeom>
              <a:blipFill>
                <a:blip r:embed="rId2"/>
                <a:stretch>
                  <a:fillRect b="-8171"/>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4FAFFC-EE13-6E7D-3976-35D8869D82C3}"/>
                  </a:ext>
                </a:extLst>
              </p:cNvPr>
              <p:cNvSpPr/>
              <p:nvPr/>
            </p:nvSpPr>
            <p:spPr>
              <a:xfrm>
                <a:off x="2344616"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1</m:t>
                    </m:r>
                  </m:oMath>
                </a14:m>
                <a:endParaRPr lang="en-SG" dirty="0"/>
              </a:p>
            </p:txBody>
          </p:sp>
        </mc:Choice>
        <mc:Fallback xmlns="">
          <p:sp>
            <p:nvSpPr>
              <p:cNvPr id="4" name="Rectangle 3">
                <a:extLst>
                  <a:ext uri="{FF2B5EF4-FFF2-40B4-BE49-F238E27FC236}">
                    <a16:creationId xmlns:a16="http://schemas.microsoft.com/office/drawing/2014/main" id="{274FAFFC-EE13-6E7D-3976-35D8869D82C3}"/>
                  </a:ext>
                </a:extLst>
              </p:cNvPr>
              <p:cNvSpPr>
                <a:spLocks noRot="1" noChangeAspect="1" noMove="1" noResize="1" noEditPoints="1" noAdjustHandles="1" noChangeArrowheads="1" noChangeShapeType="1" noTextEdit="1"/>
              </p:cNvSpPr>
              <p:nvPr/>
            </p:nvSpPr>
            <p:spPr>
              <a:xfrm>
                <a:off x="2344616" y="1990914"/>
                <a:ext cx="157089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6D4B6-18A8-AE63-2FC1-32C7FC7C8213}"/>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5" name="TextBox 4">
                <a:extLst>
                  <a:ext uri="{FF2B5EF4-FFF2-40B4-BE49-F238E27FC236}">
                    <a16:creationId xmlns:a16="http://schemas.microsoft.com/office/drawing/2014/main" id="{BC66D4B6-18A8-AE63-2FC1-32C7FC7C8213}"/>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8A004E-C36C-A0BD-B4FD-46D940AD7EB5}"/>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𝑧𝑒𝑟𝑜𝑠</m:t>
                      </m:r>
                      <m:r>
                        <a:rPr lang="en-GB" sz="2400" b="0" i="1" dirty="0" smtClean="0">
                          <a:latin typeface="Cambria Math" panose="02040503050406030204" pitchFamily="18" charset="0"/>
                        </a:rPr>
                        <m:t>(</m:t>
                      </m:r>
                      <m:r>
                        <a:rPr lang="en-GB" sz="2400" b="0" i="1" dirty="0" smtClean="0">
                          <a:latin typeface="Cambria Math" panose="02040503050406030204" pitchFamily="18" charset="0"/>
                        </a:rPr>
                        <m:t>𝑙</m:t>
                      </m:r>
                      <m:r>
                        <a:rPr lang="en-GB" sz="2400" b="0" i="1" dirty="0" smtClean="0">
                          <a:latin typeface="Cambria Math" panose="02040503050406030204" pitchFamily="18" charset="0"/>
                        </a:rPr>
                        <m:t>)</m:t>
                      </m:r>
                    </m:oMath>
                  </m:oMathPara>
                </a14:m>
                <a:endParaRPr lang="en-SG" sz="2400" dirty="0"/>
              </a:p>
            </p:txBody>
          </p:sp>
        </mc:Choice>
        <mc:Fallback xmlns="">
          <p:sp>
            <p:nvSpPr>
              <p:cNvPr id="6" name="TextBox 5">
                <a:extLst>
                  <a:ext uri="{FF2B5EF4-FFF2-40B4-BE49-F238E27FC236}">
                    <a16:creationId xmlns:a16="http://schemas.microsoft.com/office/drawing/2014/main" id="{618A004E-C36C-A0BD-B4FD-46D940AD7EB5}"/>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7105"/>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D7E9812F-F2E8-E040-2472-E8D75FDCF55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A2532C-5A73-EE55-7432-C84D1C844169}"/>
              </a:ext>
            </a:extLst>
          </p:cNvPr>
          <p:cNvCxnSpPr>
            <a:cxnSpLocks/>
          </p:cNvCxnSpPr>
          <p:nvPr/>
        </p:nvCxnSpPr>
        <p:spPr>
          <a:xfrm>
            <a:off x="1961662" y="4931508"/>
            <a:ext cx="382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2F0860-5D71-23C0-7F46-359A433FCDCB}"/>
              </a:ext>
            </a:extLst>
          </p:cNvPr>
          <p:cNvCxnSpPr>
            <a:cxnSpLocks/>
          </p:cNvCxnSpPr>
          <p:nvPr/>
        </p:nvCxnSpPr>
        <p:spPr>
          <a:xfrm>
            <a:off x="3915508"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BD230-5EDA-0119-291A-1D565F88F5CA}"/>
              </a:ext>
            </a:extLst>
          </p:cNvPr>
          <p:cNvCxnSpPr>
            <a:cxnSpLocks/>
          </p:cNvCxnSpPr>
          <p:nvPr/>
        </p:nvCxnSpPr>
        <p:spPr>
          <a:xfrm>
            <a:off x="3915508"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99946B-6B6B-90DD-0493-EBE789609C47}"/>
                  </a:ext>
                </a:extLst>
              </p:cNvPr>
              <p:cNvSpPr txBox="1"/>
              <p:nvPr/>
            </p:nvSpPr>
            <p:spPr>
              <a:xfrm>
                <a:off x="4579816"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17" name="TextBox 16">
                <a:extLst>
                  <a:ext uri="{FF2B5EF4-FFF2-40B4-BE49-F238E27FC236}">
                    <a16:creationId xmlns:a16="http://schemas.microsoft.com/office/drawing/2014/main" id="{4B99946B-6B6B-90DD-0493-EBE789609C47}"/>
                  </a:ext>
                </a:extLst>
              </p:cNvPr>
              <p:cNvSpPr txBox="1">
                <a:spLocks noRot="1" noChangeAspect="1" noMove="1" noResize="1" noEditPoints="1" noAdjustHandles="1" noChangeArrowheads="1" noChangeShapeType="1" noTextEdit="1"/>
              </p:cNvSpPr>
              <p:nvPr/>
            </p:nvSpPr>
            <p:spPr>
              <a:xfrm>
                <a:off x="4579816" y="4700675"/>
                <a:ext cx="664308" cy="461665"/>
              </a:xfrm>
              <a:prstGeom prst="rect">
                <a:avLst/>
              </a:prstGeom>
              <a:blipFill>
                <a:blip r:embed="rId6"/>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D84635E-2C16-54E4-7A9D-F4ADD004BBF5}"/>
                  </a:ext>
                </a:extLst>
              </p:cNvPr>
              <p:cNvSpPr/>
              <p:nvPr/>
            </p:nvSpPr>
            <p:spPr>
              <a:xfrm>
                <a:off x="6932248"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=2</m:t>
                    </m:r>
                  </m:oMath>
                </a14:m>
                <a:endParaRPr lang="en-SG" dirty="0"/>
              </a:p>
            </p:txBody>
          </p:sp>
        </mc:Choice>
        <mc:Fallback xmlns="">
          <p:sp>
            <p:nvSpPr>
              <p:cNvPr id="18" name="Rectangle 17">
                <a:extLst>
                  <a:ext uri="{FF2B5EF4-FFF2-40B4-BE49-F238E27FC236}">
                    <a16:creationId xmlns:a16="http://schemas.microsoft.com/office/drawing/2014/main" id="{CD84635E-2C16-54E4-7A9D-F4ADD004BBF5}"/>
                  </a:ext>
                </a:extLst>
              </p:cNvPr>
              <p:cNvSpPr>
                <a:spLocks noRot="1" noChangeAspect="1" noMove="1" noResize="1" noEditPoints="1" noAdjustHandles="1" noChangeArrowheads="1" noChangeShapeType="1" noTextEdit="1"/>
              </p:cNvSpPr>
              <p:nvPr/>
            </p:nvSpPr>
            <p:spPr>
              <a:xfrm>
                <a:off x="6932248" y="1990914"/>
                <a:ext cx="1570892" cy="4024923"/>
              </a:xfrm>
              <a:prstGeom prst="rect">
                <a:avLst/>
              </a:prstGeom>
              <a:blipFill>
                <a:blip r:embed="rId7"/>
                <a:stretch>
                  <a:fillRect/>
                </a:stretch>
              </a:blipFill>
            </p:spPr>
            <p:txBody>
              <a:bodyPr/>
              <a:lstStyle/>
              <a:p>
                <a:r>
                  <a:rPr lang="en-SG">
                    <a:noFill/>
                  </a:rPr>
                  <a:t> </a:t>
                </a:r>
              </a:p>
            </p:txBody>
          </p:sp>
        </mc:Fallback>
      </mc:AlternateContent>
      <p:cxnSp>
        <p:nvCxnSpPr>
          <p:cNvPr id="19" name="Straight Arrow Connector 18">
            <a:extLst>
              <a:ext uri="{FF2B5EF4-FFF2-40B4-BE49-F238E27FC236}">
                <a16:creationId xmlns:a16="http://schemas.microsoft.com/office/drawing/2014/main" id="{A51DA120-D8B1-0C8C-2868-4245CBED7B3F}"/>
              </a:ext>
            </a:extLst>
          </p:cNvPr>
          <p:cNvCxnSpPr>
            <a:cxnSpLocks/>
            <a:stCxn id="17" idx="3"/>
          </p:cNvCxnSpPr>
          <p:nvPr/>
        </p:nvCxnSpPr>
        <p:spPr>
          <a:xfrm flipV="1">
            <a:off x="5244124" y="4931507"/>
            <a:ext cx="16881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8088D8-695E-CBE5-B605-617F7284E996}"/>
                  </a:ext>
                </a:extLst>
              </p:cNvPr>
              <p:cNvSpPr txBox="1"/>
              <p:nvPr/>
            </p:nvSpPr>
            <p:spPr>
              <a:xfrm>
                <a:off x="5704255" y="2674870"/>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22" name="TextBox 21">
                <a:extLst>
                  <a:ext uri="{FF2B5EF4-FFF2-40B4-BE49-F238E27FC236}">
                    <a16:creationId xmlns:a16="http://schemas.microsoft.com/office/drawing/2014/main" id="{2E8088D8-695E-CBE5-B605-617F7284E996}"/>
                  </a:ext>
                </a:extLst>
              </p:cNvPr>
              <p:cNvSpPr txBox="1">
                <a:spLocks noRot="1" noChangeAspect="1" noMove="1" noResize="1" noEditPoints="1" noAdjustHandles="1" noChangeArrowheads="1" noChangeShapeType="1" noTextEdit="1"/>
              </p:cNvSpPr>
              <p:nvPr/>
            </p:nvSpPr>
            <p:spPr>
              <a:xfrm>
                <a:off x="5704255" y="2674870"/>
                <a:ext cx="1203570" cy="461665"/>
              </a:xfrm>
              <a:prstGeom prst="rect">
                <a:avLst/>
              </a:prstGeom>
              <a:blipFill>
                <a:blip r:embed="rId8"/>
                <a:stretch>
                  <a:fillRect/>
                </a:stretch>
              </a:blipFill>
            </p:spPr>
            <p:txBody>
              <a:bodyPr/>
              <a:lstStyle/>
              <a:p>
                <a:r>
                  <a:rPr lang="en-SG">
                    <a:noFill/>
                  </a:rPr>
                  <a:t> </a:t>
                </a:r>
              </a:p>
            </p:txBody>
          </p:sp>
        </mc:Fallback>
      </mc:AlternateContent>
      <p:cxnSp>
        <p:nvCxnSpPr>
          <p:cNvPr id="23" name="Straight Arrow Connector 22">
            <a:extLst>
              <a:ext uri="{FF2B5EF4-FFF2-40B4-BE49-F238E27FC236}">
                <a16:creationId xmlns:a16="http://schemas.microsoft.com/office/drawing/2014/main" id="{3E5CAEAB-3CD0-DCCC-58DD-7B3E30B7A28D}"/>
              </a:ext>
            </a:extLst>
          </p:cNvPr>
          <p:cNvCxnSpPr>
            <a:cxnSpLocks/>
          </p:cNvCxnSpPr>
          <p:nvPr/>
        </p:nvCxnSpPr>
        <p:spPr>
          <a:xfrm flipV="1">
            <a:off x="6578601" y="2905702"/>
            <a:ext cx="3536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1DA3EC-C32E-729A-1C60-7B88E23B8E7D}"/>
                  </a:ext>
                </a:extLst>
              </p:cNvPr>
              <p:cNvSpPr txBox="1"/>
              <p:nvPr/>
            </p:nvSpPr>
            <p:spPr>
              <a:xfrm>
                <a:off x="8251095" y="1991193"/>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a14:m>
                <a:r>
                  <a:rPr lang="en-SG" sz="2400" dirty="0"/>
                  <a:t>)</a:t>
                </a:r>
              </a:p>
            </p:txBody>
          </p:sp>
        </mc:Choice>
        <mc:Fallback xmlns="">
          <p:sp>
            <p:nvSpPr>
              <p:cNvPr id="27" name="TextBox 26">
                <a:extLst>
                  <a:ext uri="{FF2B5EF4-FFF2-40B4-BE49-F238E27FC236}">
                    <a16:creationId xmlns:a16="http://schemas.microsoft.com/office/drawing/2014/main" id="{0C1DA3EC-C32E-729A-1C60-7B88E23B8E7D}"/>
                  </a:ext>
                </a:extLst>
              </p:cNvPr>
              <p:cNvSpPr txBox="1">
                <a:spLocks noRot="1" noChangeAspect="1" noMove="1" noResize="1" noEditPoints="1" noAdjustHandles="1" noChangeArrowheads="1" noChangeShapeType="1" noTextEdit="1"/>
              </p:cNvSpPr>
              <p:nvPr/>
            </p:nvSpPr>
            <p:spPr>
              <a:xfrm>
                <a:off x="8251095" y="1991193"/>
                <a:ext cx="1949938" cy="1569660"/>
              </a:xfrm>
              <a:prstGeom prst="rect">
                <a:avLst/>
              </a:prstGeom>
              <a:blipFill>
                <a:blip r:embed="rId9"/>
                <a:stretch>
                  <a:fillRect b="-8171"/>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80D768EE-5262-E5CA-082B-4660A2B66B45}"/>
              </a:ext>
            </a:extLst>
          </p:cNvPr>
          <p:cNvCxnSpPr>
            <a:cxnSpLocks/>
          </p:cNvCxnSpPr>
          <p:nvPr/>
        </p:nvCxnSpPr>
        <p:spPr>
          <a:xfrm>
            <a:off x="8503140" y="2905982"/>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11ED1B-BF15-5FC2-E042-64663686C819}"/>
              </a:ext>
            </a:extLst>
          </p:cNvPr>
          <p:cNvCxnSpPr>
            <a:cxnSpLocks/>
          </p:cNvCxnSpPr>
          <p:nvPr/>
        </p:nvCxnSpPr>
        <p:spPr>
          <a:xfrm>
            <a:off x="8493371" y="4931507"/>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92D947-8A37-C6CB-24FB-05464BCE64E6}"/>
                  </a:ext>
                </a:extLst>
              </p:cNvPr>
              <p:cNvSpPr txBox="1"/>
              <p:nvPr/>
            </p:nvSpPr>
            <p:spPr>
              <a:xfrm>
                <a:off x="9157679" y="4700674"/>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30" name="TextBox 29">
                <a:extLst>
                  <a:ext uri="{FF2B5EF4-FFF2-40B4-BE49-F238E27FC236}">
                    <a16:creationId xmlns:a16="http://schemas.microsoft.com/office/drawing/2014/main" id="{CF92D947-8A37-C6CB-24FB-05464BCE64E6}"/>
                  </a:ext>
                </a:extLst>
              </p:cNvPr>
              <p:cNvSpPr txBox="1">
                <a:spLocks noRot="1" noChangeAspect="1" noMove="1" noResize="1" noEditPoints="1" noAdjustHandles="1" noChangeArrowheads="1" noChangeShapeType="1" noTextEdit="1"/>
              </p:cNvSpPr>
              <p:nvPr/>
            </p:nvSpPr>
            <p:spPr>
              <a:xfrm>
                <a:off x="9157679" y="4700674"/>
                <a:ext cx="664308" cy="461665"/>
              </a:xfrm>
              <a:prstGeom prst="rect">
                <a:avLst/>
              </a:prstGeom>
              <a:blipFill>
                <a:blip r:embed="rId10"/>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690D79-C8B8-1BAF-BBD2-92E9DA5073F0}"/>
                  </a:ext>
                </a:extLst>
              </p:cNvPr>
              <p:cNvSpPr txBox="1"/>
              <p:nvPr/>
            </p:nvSpPr>
            <p:spPr>
              <a:xfrm>
                <a:off x="10658231" y="3560574"/>
                <a:ext cx="1391138" cy="923330"/>
              </a:xfrm>
              <a:prstGeom prst="rect">
                <a:avLst/>
              </a:prstGeom>
              <a:noFill/>
            </p:spPr>
            <p:txBody>
              <a:bodyPr wrap="square" rtlCol="0">
                <a:spAutoFit/>
              </a:bodyPr>
              <a:lstStyle/>
              <a:p>
                <a:pPr algn="ctr"/>
                <a:r>
                  <a:rPr lang="en-GB" dirty="0"/>
                  <a:t>Etc.</a:t>
                </a:r>
              </a:p>
              <a:p>
                <a:pPr algn="ctr"/>
                <a:r>
                  <a:rPr lang="en-GB" dirty="0"/>
                  <a:t>(use for loop on time </a:t>
                </a:r>
                <a14:m>
                  <m:oMath xmlns:m="http://schemas.openxmlformats.org/officeDocument/2006/math">
                    <m:r>
                      <a:rPr lang="en-GB" i="1" dirty="0" smtClean="0">
                        <a:latin typeface="Cambria Math" panose="02040503050406030204" pitchFamily="18" charset="0"/>
                      </a:rPr>
                      <m:t>𝑡</m:t>
                    </m:r>
                  </m:oMath>
                </a14:m>
                <a:r>
                  <a:rPr lang="en-GB" dirty="0"/>
                  <a:t>)</a:t>
                </a:r>
                <a:endParaRPr lang="en-SG" dirty="0"/>
              </a:p>
            </p:txBody>
          </p:sp>
        </mc:Choice>
        <mc:Fallback xmlns="">
          <p:sp>
            <p:nvSpPr>
              <p:cNvPr id="31" name="TextBox 30">
                <a:extLst>
                  <a:ext uri="{FF2B5EF4-FFF2-40B4-BE49-F238E27FC236}">
                    <a16:creationId xmlns:a16="http://schemas.microsoft.com/office/drawing/2014/main" id="{A8690D79-C8B8-1BAF-BBD2-92E9DA5073F0}"/>
                  </a:ext>
                </a:extLst>
              </p:cNvPr>
              <p:cNvSpPr txBox="1">
                <a:spLocks noRot="1" noChangeAspect="1" noMove="1" noResize="1" noEditPoints="1" noAdjustHandles="1" noChangeArrowheads="1" noChangeShapeType="1" noTextEdit="1"/>
              </p:cNvSpPr>
              <p:nvPr/>
            </p:nvSpPr>
            <p:spPr>
              <a:xfrm>
                <a:off x="10658231" y="3560574"/>
                <a:ext cx="1391138" cy="923330"/>
              </a:xfrm>
              <a:prstGeom prst="rect">
                <a:avLst/>
              </a:prstGeom>
              <a:blipFill>
                <a:blip r:embed="rId11"/>
                <a:stretch>
                  <a:fillRect l="-2620" t="-3289" r="-2620" b="-9211"/>
                </a:stretch>
              </a:blipFill>
            </p:spPr>
            <p:txBody>
              <a:bodyPr/>
              <a:lstStyle/>
              <a:p>
                <a:r>
                  <a:rPr lang="en-SG">
                    <a:noFill/>
                  </a:rPr>
                  <a:t> </a:t>
                </a:r>
              </a:p>
            </p:txBody>
          </p:sp>
        </mc:Fallback>
      </mc:AlternateContent>
    </p:spTree>
    <p:extLst>
      <p:ext uri="{BB962C8B-B14F-4D97-AF65-F5344CB8AC3E}">
        <p14:creationId xmlns:p14="http://schemas.microsoft.com/office/powerpoint/2010/main" val="3362761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E46EE6-F3D9-3552-F89E-F377147511EE}"/>
              </a:ext>
            </a:extLst>
          </p:cNvPr>
          <p:cNvPicPr>
            <a:picLocks noChangeAspect="1"/>
          </p:cNvPicPr>
          <p:nvPr/>
        </p:nvPicPr>
        <p:blipFill>
          <a:blip r:embed="rId2"/>
          <a:stretch>
            <a:fillRect/>
          </a:stretch>
        </p:blipFill>
        <p:spPr>
          <a:xfrm>
            <a:off x="2009204" y="94784"/>
            <a:ext cx="8173591" cy="6668431"/>
          </a:xfrm>
          <a:prstGeom prst="rect">
            <a:avLst/>
          </a:prstGeom>
        </p:spPr>
      </p:pic>
    </p:spTree>
    <p:extLst>
      <p:ext uri="{BB962C8B-B14F-4D97-AF65-F5344CB8AC3E}">
        <p14:creationId xmlns:p14="http://schemas.microsoft.com/office/powerpoint/2010/main" val="337788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5181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Let us rewrite our first RNN model, which resembles the previous DNN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𝒉</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b="1" dirty="0">
                    <a:solidFill>
                      <a:schemeClr val="accent2"/>
                    </a:solidFill>
                  </a:rPr>
                  <a:t>Number of outputs = 2, being </a:t>
                </a:r>
                <a14:m>
                  <m:oMath xmlns:m="http://schemas.openxmlformats.org/officeDocument/2006/math">
                    <m:d>
                      <m:dPr>
                        <m:ctrlPr>
                          <a:rPr lang="en-GB" b="1" i="1" dirty="0" smtClean="0">
                            <a:solidFill>
                              <a:schemeClr val="accent2"/>
                            </a:solidFill>
                            <a:latin typeface="Cambria Math" panose="02040503050406030204" pitchFamily="18" charset="0"/>
                          </a:rPr>
                        </m:ctrlPr>
                      </m:dPr>
                      <m:e>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𝒚</m:t>
                            </m:r>
                          </m:e>
                          <m:sub>
                            <m:r>
                              <a:rPr lang="en-GB" b="1" i="1" dirty="0" err="1" smtClean="0">
                                <a:solidFill>
                                  <a:schemeClr val="accent2"/>
                                </a:solidFill>
                                <a:latin typeface="Cambria Math" panose="02040503050406030204" pitchFamily="18" charset="0"/>
                              </a:rPr>
                              <m:t>𝒕</m:t>
                            </m:r>
                          </m:sub>
                        </m:sSub>
                        <m:r>
                          <a:rPr lang="en-GB" b="1" i="1" dirty="0" smtClean="0">
                            <a:solidFill>
                              <a:schemeClr val="accent2"/>
                            </a:solidFill>
                            <a:latin typeface="Cambria Math" panose="02040503050406030204" pitchFamily="18" charset="0"/>
                          </a:rPr>
                          <m:t>, </m:t>
                        </m:r>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𝒉</m:t>
                            </m:r>
                          </m:e>
                          <m:sub>
                            <m:r>
                              <a:rPr lang="en-GB" b="1" i="1" dirty="0" smtClean="0">
                                <a:solidFill>
                                  <a:schemeClr val="accent2"/>
                                </a:solidFill>
                                <a:latin typeface="Cambria Math" panose="02040503050406030204" pitchFamily="18" charset="0"/>
                              </a:rPr>
                              <m:t>𝒕</m:t>
                            </m:r>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𝟏</m:t>
                            </m:r>
                          </m:sub>
                        </m:sSub>
                      </m:e>
                    </m:d>
                    <m:r>
                      <a:rPr lang="en-GB" b="1" i="0" dirty="0" smtClean="0">
                        <a:solidFill>
                          <a:schemeClr val="accent2"/>
                        </a:solidFill>
                        <a:latin typeface="Cambria Math" panose="02040503050406030204" pitchFamily="18" charset="0"/>
                      </a:rPr>
                      <m:t>,</m:t>
                    </m:r>
                  </m:oMath>
                </a14:m>
                <a:endParaRPr lang="en-GB" b="1" dirty="0">
                  <a:solidFill>
                    <a:schemeClr val="accent2"/>
                  </a:solidFill>
                </a:endParaRPr>
              </a:p>
              <a:p>
                <a:r>
                  <a:rPr lang="en-GB" dirty="0"/>
                  <a:t>Hidden layers sizes: 32 and 8.</a:t>
                </a:r>
                <a:endParaRPr lang="en-SG" dirty="0"/>
              </a:p>
              <a:p>
                <a:pPr marL="0" indent="0">
                  <a:buFont typeface="Arial" panose="020B0604020202020204" pitchFamily="34" charset="0"/>
                  <a:buNone/>
                </a:pPr>
                <a:endParaRPr lang="en-SG" dirty="0"/>
              </a:p>
            </p:txBody>
          </p:sp>
        </mc:Choice>
        <mc:Fallback>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5181600" cy="5032375"/>
              </a:xfrm>
              <a:prstGeom prst="rect">
                <a:avLst/>
              </a:prstGeom>
              <a:blipFill>
                <a:blip r:embed="rId2"/>
                <a:stretch>
                  <a:fillRect l="-2471" t="-1937" r="-117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71B4915-D2E3-0066-AE18-079E6AE5F226}"/>
              </a:ext>
            </a:extLst>
          </p:cNvPr>
          <p:cNvPicPr>
            <a:picLocks noChangeAspect="1"/>
          </p:cNvPicPr>
          <p:nvPr/>
        </p:nvPicPr>
        <p:blipFill rotWithShape="1">
          <a:blip r:embed="rId3"/>
          <a:srcRect l="7053"/>
          <a:stretch/>
        </p:blipFill>
        <p:spPr>
          <a:xfrm>
            <a:off x="6200912" y="1159242"/>
            <a:ext cx="5991088" cy="29939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F4C97-68DA-40D0-3587-76F9C89EC86B}"/>
                  </a:ext>
                </a:extLst>
              </p:cNvPr>
              <p:cNvSpPr txBox="1"/>
              <p:nvPr/>
            </p:nvSpPr>
            <p:spPr>
              <a:xfrm>
                <a:off x="6736862" y="4408031"/>
                <a:ext cx="5181600" cy="2246769"/>
              </a:xfrm>
              <a:prstGeom prst="rect">
                <a:avLst/>
              </a:prstGeom>
              <a:noFill/>
            </p:spPr>
            <p:txBody>
              <a:bodyPr wrap="square" rtlCol="0">
                <a:spAutoFit/>
              </a:bodyPr>
              <a:lstStyle/>
              <a:p>
                <a:pPr algn="ctr"/>
                <a:r>
                  <a:rPr lang="en-GB" sz="2800" b="1" dirty="0">
                    <a:solidFill>
                      <a:schemeClr val="tx1"/>
                    </a:solidFill>
                  </a:rPr>
                  <a:t>Notice how the forward method expects two values, being </a:t>
                </a:r>
                <a14:m>
                  <m:oMath xmlns:m="http://schemas.openxmlformats.org/officeDocument/2006/math">
                    <m:sSub>
                      <m:sSubPr>
                        <m:ctrlPr>
                          <a:rPr lang="en-GB" sz="2800" b="1" i="1" smtClean="0">
                            <a:solidFill>
                              <a:schemeClr val="tx1"/>
                            </a:solidFill>
                            <a:latin typeface="Cambria Math" panose="02040503050406030204" pitchFamily="18" charset="0"/>
                          </a:rPr>
                        </m:ctrlPr>
                      </m:sSubPr>
                      <m:e>
                        <m:r>
                          <a:rPr lang="en-GB" sz="2800" b="1" i="1" smtClean="0">
                            <a:solidFill>
                              <a:schemeClr val="tx1"/>
                            </a:solidFill>
                            <a:latin typeface="Cambria Math" panose="02040503050406030204" pitchFamily="18" charset="0"/>
                          </a:rPr>
                          <m:t>𝒙</m:t>
                        </m:r>
                      </m:e>
                      <m:sub>
                        <m:r>
                          <a:rPr lang="en-GB" sz="2800" b="1" i="1" smtClean="0">
                            <a:solidFill>
                              <a:schemeClr val="tx1"/>
                            </a:solidFill>
                            <a:latin typeface="Cambria Math" panose="02040503050406030204" pitchFamily="18" charset="0"/>
                          </a:rPr>
                          <m:t>𝒕</m:t>
                        </m:r>
                      </m:sub>
                    </m:sSub>
                  </m:oMath>
                </a14:m>
                <a:r>
                  <a:rPr lang="en-SG" sz="2800" b="1" dirty="0">
                    <a:solidFill>
                      <a:schemeClr val="tx1"/>
                    </a:solidFill>
                  </a:rPr>
                  <a:t> (inputs) and </a:t>
                </a:r>
                <a14:m>
                  <m:oMath xmlns:m="http://schemas.openxmlformats.org/officeDocument/2006/math">
                    <m:sSub>
                      <m:sSubPr>
                        <m:ctrlPr>
                          <a:rPr lang="en-GB" sz="2800" b="1" i="1">
                            <a:solidFill>
                              <a:schemeClr val="tx1"/>
                            </a:solidFill>
                            <a:latin typeface="Cambria Math" panose="02040503050406030204" pitchFamily="18" charset="0"/>
                          </a:rPr>
                        </m:ctrlPr>
                      </m:sSubPr>
                      <m:e>
                        <m:r>
                          <a:rPr lang="en-GB" sz="2800" b="1" i="1">
                            <a:solidFill>
                              <a:schemeClr val="tx1"/>
                            </a:solidFill>
                            <a:latin typeface="Cambria Math" panose="02040503050406030204" pitchFamily="18" charset="0"/>
                          </a:rPr>
                          <m:t>𝒉</m:t>
                        </m:r>
                      </m:e>
                      <m:sub>
                        <m:r>
                          <a:rPr lang="en-GB" sz="2800" b="1" i="1">
                            <a:solidFill>
                              <a:schemeClr val="tx1"/>
                            </a:solidFill>
                            <a:latin typeface="Cambria Math" panose="02040503050406030204" pitchFamily="18" charset="0"/>
                          </a:rPr>
                          <m:t>𝒕</m:t>
                        </m:r>
                      </m:sub>
                    </m:sSub>
                  </m:oMath>
                </a14:m>
                <a:r>
                  <a:rPr lang="en-SG" sz="2800" b="1" dirty="0">
                    <a:solidFill>
                      <a:schemeClr val="tx1"/>
                    </a:solidFill>
                  </a:rPr>
                  <a:t> (hidden).</a:t>
                </a:r>
              </a:p>
              <a:p>
                <a:pPr algn="ctr"/>
                <a:r>
                  <a:rPr lang="en-SG" sz="2800" b="1" dirty="0"/>
                  <a:t>They will be combined before going through the NN layers.</a:t>
                </a:r>
                <a:endParaRPr lang="en-SG" sz="2800" b="1" dirty="0">
                  <a:solidFill>
                    <a:schemeClr val="tx1"/>
                  </a:solidFill>
                </a:endParaRPr>
              </a:p>
            </p:txBody>
          </p:sp>
        </mc:Choice>
        <mc:Fallback xmlns="">
          <p:sp>
            <p:nvSpPr>
              <p:cNvPr id="8" name="TextBox 7">
                <a:extLst>
                  <a:ext uri="{FF2B5EF4-FFF2-40B4-BE49-F238E27FC236}">
                    <a16:creationId xmlns:a16="http://schemas.microsoft.com/office/drawing/2014/main" id="{85AF4C97-68DA-40D0-3587-76F9C89EC86B}"/>
                  </a:ext>
                </a:extLst>
              </p:cNvPr>
              <p:cNvSpPr txBox="1">
                <a:spLocks noRot="1" noChangeAspect="1" noMove="1" noResize="1" noEditPoints="1" noAdjustHandles="1" noChangeArrowheads="1" noChangeShapeType="1" noTextEdit="1"/>
              </p:cNvSpPr>
              <p:nvPr/>
            </p:nvSpPr>
            <p:spPr>
              <a:xfrm>
                <a:off x="6736862" y="4408031"/>
                <a:ext cx="5181600" cy="2246769"/>
              </a:xfrm>
              <a:prstGeom prst="rect">
                <a:avLst/>
              </a:prstGeom>
              <a:blipFill>
                <a:blip r:embed="rId4"/>
                <a:stretch>
                  <a:fillRect t="-2439" r="-1882" b="-6775"/>
                </a:stretch>
              </a:blipFill>
            </p:spPr>
            <p:txBody>
              <a:bodyPr/>
              <a:lstStyle/>
              <a:p>
                <a:r>
                  <a:rPr lang="en-SG">
                    <a:noFill/>
                  </a:rPr>
                  <a:t> </a:t>
                </a:r>
              </a:p>
            </p:txBody>
          </p:sp>
        </mc:Fallback>
      </mc:AlternateContent>
    </p:spTree>
    <p:extLst>
      <p:ext uri="{BB962C8B-B14F-4D97-AF65-F5344CB8AC3E}">
        <p14:creationId xmlns:p14="http://schemas.microsoft.com/office/powerpoint/2010/main" val="239607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405423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Our trainer function is almost the same as before, except that:</a:t>
                </a:r>
              </a:p>
              <a:p>
                <a:r>
                  <a:rPr lang="en-GB" dirty="0">
                    <a:solidFill>
                      <a:srgbClr val="00B050"/>
                    </a:solidFill>
                  </a:rPr>
                  <a:t>We initialize a hidden tensor with zero value,</a:t>
                </a:r>
              </a:p>
              <a:p>
                <a:r>
                  <a:rPr lang="en-GB" dirty="0">
                    <a:solidFill>
                      <a:schemeClr val="accent2"/>
                    </a:solidFill>
                  </a:rPr>
                  <a:t>Outputs are split into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𝑦</m:t>
                        </m:r>
                      </m:e>
                      <m:sub>
                        <m:r>
                          <a:rPr lang="en-GB" b="0" i="1" smtClean="0">
                            <a:solidFill>
                              <a:schemeClr val="accent2"/>
                            </a:solidFill>
                            <a:latin typeface="Cambria Math" panose="02040503050406030204" pitchFamily="18" charset="0"/>
                          </a:rPr>
                          <m:t>𝑡</m:t>
                        </m:r>
                      </m:sub>
                    </m:sSub>
                  </m:oMath>
                </a14:m>
                <a:r>
                  <a:rPr lang="en-GB" dirty="0">
                    <a:solidFill>
                      <a:schemeClr val="accent2"/>
                    </a:solidFill>
                  </a:rPr>
                  <a:t> (in variable out) and the new hidden vector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h</m:t>
                        </m:r>
                      </m:e>
                      <m:sub>
                        <m:r>
                          <a:rPr lang="en-GB" b="0" i="1" smtClean="0">
                            <a:solidFill>
                              <a:schemeClr val="accent2"/>
                            </a:solidFill>
                            <a:latin typeface="Cambria Math" panose="02040503050406030204" pitchFamily="18" charset="0"/>
                          </a:rPr>
                          <m:t>𝑡</m:t>
                        </m:r>
                        <m:r>
                          <a:rPr lang="en-GB" b="0" i="1" smtClean="0">
                            <a:solidFill>
                              <a:schemeClr val="accent2"/>
                            </a:solidFill>
                            <a:latin typeface="Cambria Math" panose="02040503050406030204" pitchFamily="18" charset="0"/>
                          </a:rPr>
                          <m:t>+1</m:t>
                        </m:r>
                      </m:sub>
                    </m:sSub>
                  </m:oMath>
                </a14:m>
                <a:r>
                  <a:rPr lang="en-GB" dirty="0">
                    <a:solidFill>
                      <a:schemeClr val="accent2"/>
                    </a:solidFill>
                  </a:rPr>
                  <a:t> (in variable hidden),</a:t>
                </a:r>
              </a:p>
              <a:p>
                <a:r>
                  <a:rPr lang="en-GB" dirty="0">
                    <a:solidFill>
                      <a:srgbClr val="7030A0"/>
                    </a:solidFill>
                  </a:rPr>
                  <a:t>Loss function uses </a:t>
                </a:r>
                <a14:m>
                  <m:oMath xmlns:m="http://schemas.openxmlformats.org/officeDocument/2006/math">
                    <m:sSub>
                      <m:sSubPr>
                        <m:ctrlPr>
                          <a:rPr lang="en-GB" b="0" i="1" smtClean="0">
                            <a:solidFill>
                              <a:srgbClr val="7030A0"/>
                            </a:solidFill>
                            <a:latin typeface="Cambria Math" panose="02040503050406030204" pitchFamily="18" charset="0"/>
                          </a:rPr>
                        </m:ctrlPr>
                      </m:sSubPr>
                      <m:e>
                        <m:r>
                          <a:rPr lang="en-GB" b="0" i="1" smtClean="0">
                            <a:solidFill>
                              <a:srgbClr val="7030A0"/>
                            </a:solidFill>
                            <a:latin typeface="Cambria Math" panose="02040503050406030204" pitchFamily="18" charset="0"/>
                          </a:rPr>
                          <m:t>𝑦</m:t>
                        </m:r>
                      </m:e>
                      <m:sub>
                        <m:r>
                          <a:rPr lang="en-GB" b="0" i="1" smtClean="0">
                            <a:solidFill>
                              <a:srgbClr val="7030A0"/>
                            </a:solidFill>
                            <a:latin typeface="Cambria Math" panose="02040503050406030204" pitchFamily="18" charset="0"/>
                          </a:rPr>
                          <m:t>𝑡</m:t>
                        </m:r>
                      </m:sub>
                    </m:sSub>
                  </m:oMath>
                </a14:m>
                <a:r>
                  <a:rPr lang="en-GB" dirty="0">
                    <a:solidFill>
                      <a:srgbClr val="7030A0"/>
                    </a:solidFill>
                  </a:rPr>
                  <a:t> (in variable out) and target.</a:t>
                </a:r>
              </a:p>
              <a:p>
                <a:pPr marL="0" indent="0">
                  <a:buFont typeface="Arial" panose="020B0604020202020204" pitchFamily="34" charset="0"/>
                  <a:buNone/>
                </a:pPr>
                <a:endParaRPr lang="en-GB"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4054231" cy="5032375"/>
              </a:xfrm>
              <a:prstGeom prst="rect">
                <a:avLst/>
              </a:prstGeom>
              <a:blipFill>
                <a:blip r:embed="rId2"/>
                <a:stretch>
                  <a:fillRect l="-3158" t="-1937" r="-1353"/>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C3A5CFEB-28AD-1FE0-BD84-9B69A4A1588C}"/>
              </a:ext>
            </a:extLst>
          </p:cNvPr>
          <p:cNvPicPr>
            <a:picLocks noChangeAspect="1"/>
          </p:cNvPicPr>
          <p:nvPr/>
        </p:nvPicPr>
        <p:blipFill>
          <a:blip r:embed="rId3"/>
          <a:stretch>
            <a:fillRect/>
          </a:stretch>
        </p:blipFill>
        <p:spPr>
          <a:xfrm>
            <a:off x="5104411" y="2277929"/>
            <a:ext cx="7087589" cy="3581900"/>
          </a:xfrm>
          <a:prstGeom prst="rect">
            <a:avLst/>
          </a:prstGeom>
        </p:spPr>
      </p:pic>
      <p:sp>
        <p:nvSpPr>
          <p:cNvPr id="7" name="Rectangle 6">
            <a:extLst>
              <a:ext uri="{FF2B5EF4-FFF2-40B4-BE49-F238E27FC236}">
                <a16:creationId xmlns:a16="http://schemas.microsoft.com/office/drawing/2014/main" id="{E813EC1D-2C88-E484-A2B2-A6BE8BF6B912}"/>
              </a:ext>
            </a:extLst>
          </p:cNvPr>
          <p:cNvSpPr/>
          <p:nvPr/>
        </p:nvSpPr>
        <p:spPr>
          <a:xfrm>
            <a:off x="5330092" y="3008922"/>
            <a:ext cx="3829539" cy="218831"/>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C262BFE-E1D3-5E5B-7138-4886F3E5A493}"/>
              </a:ext>
            </a:extLst>
          </p:cNvPr>
          <p:cNvSpPr/>
          <p:nvPr/>
        </p:nvSpPr>
        <p:spPr>
          <a:xfrm flipV="1">
            <a:off x="6166338" y="4259383"/>
            <a:ext cx="3696677"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8A1FAFD7-5660-B07A-107B-36BF7BE29F01}"/>
              </a:ext>
            </a:extLst>
          </p:cNvPr>
          <p:cNvSpPr/>
          <p:nvPr/>
        </p:nvSpPr>
        <p:spPr>
          <a:xfrm flipV="1">
            <a:off x="6166338" y="4505563"/>
            <a:ext cx="518746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81758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F473-9D5C-35C4-A959-5D15E87358AF}"/>
              </a:ext>
            </a:extLst>
          </p:cNvPr>
          <p:cNvSpPr>
            <a:spLocks noGrp="1"/>
          </p:cNvSpPr>
          <p:nvPr>
            <p:ph type="title"/>
          </p:nvPr>
        </p:nvSpPr>
        <p:spPr/>
        <p:txBody>
          <a:bodyPr/>
          <a:lstStyle/>
          <a:p>
            <a:r>
              <a:rPr lang="en-GB" dirty="0"/>
              <a:t>Backpropagation through time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1C8788-F48A-CD06-3907-02921CCDD5C9}"/>
                  </a:ext>
                </a:extLst>
              </p:cNvPr>
              <p:cNvSpPr>
                <a:spLocks noGrp="1"/>
              </p:cNvSpPr>
              <p:nvPr>
                <p:ph idx="1"/>
              </p:nvPr>
            </p:nvSpPr>
            <p:spPr>
              <a:xfrm>
                <a:off x="838200" y="1825624"/>
                <a:ext cx="10515600" cy="5032375"/>
              </a:xfrm>
            </p:spPr>
            <p:txBody>
              <a:bodyPr/>
              <a:lstStyle/>
              <a:p>
                <a:pPr marL="0" indent="0">
                  <a:buNone/>
                </a:pPr>
                <a:r>
                  <a:rPr lang="en-GB" dirty="0"/>
                  <a:t>At the moment, we have a RNN, which, at each time </a:t>
                </a:r>
                <a14:m>
                  <m:oMath xmlns:m="http://schemas.openxmlformats.org/officeDocument/2006/math">
                    <m:r>
                      <a:rPr lang="en-GB" i="1" dirty="0" smtClean="0">
                        <a:latin typeface="Cambria Math" panose="02040503050406030204" pitchFamily="18" charset="0"/>
                      </a:rPr>
                      <m:t>𝑡</m:t>
                    </m:r>
                  </m:oMath>
                </a14:m>
                <a:r>
                  <a:rPr lang="en-GB" dirty="0"/>
                  <a:t>, will:</a:t>
                </a:r>
              </a:p>
              <a:p>
                <a:r>
                  <a:rPr lang="en-GB" dirty="0"/>
                  <a:t>Process each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a:t>
                </a:r>
              </a:p>
              <a:p>
                <a:r>
                  <a:rPr lang="en-SG" dirty="0"/>
                  <a:t>Attempt to predict the value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a:t>
                </a:r>
              </a:p>
              <a:p>
                <a:r>
                  <a:rPr lang="en-SG" dirty="0"/>
                  <a:t>Keeps track of some memory, in a vector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updated at each time </a:t>
                </a:r>
                <a14:m>
                  <m:oMath xmlns:m="http://schemas.openxmlformats.org/officeDocument/2006/math">
                    <m:r>
                      <a:rPr lang="en-SG" i="1" dirty="0" smtClean="0">
                        <a:latin typeface="Cambria Math" panose="02040503050406030204" pitchFamily="18" charset="0"/>
                      </a:rPr>
                      <m:t>𝑡</m:t>
                    </m:r>
                  </m:oMath>
                </a14:m>
                <a:r>
                  <a:rPr lang="en-SG" dirty="0"/>
                  <a:t>,</a:t>
                </a:r>
              </a:p>
              <a:p>
                <a:r>
                  <a:rPr lang="en-SG" dirty="0"/>
                  <a:t>Adjusts the parameters of the RNN layers at each time </a:t>
                </a:r>
                <a14:m>
                  <m:oMath xmlns:m="http://schemas.openxmlformats.org/officeDocument/2006/math">
                    <m:r>
                      <a:rPr lang="en-SG" i="1" dirty="0" smtClean="0">
                        <a:latin typeface="Cambria Math" panose="02040503050406030204" pitchFamily="18" charset="0"/>
                      </a:rPr>
                      <m:t>𝑡</m:t>
                    </m:r>
                  </m:oMath>
                </a14:m>
                <a:r>
                  <a:rPr lang="en-SG" dirty="0"/>
                  <a:t>.</a:t>
                </a:r>
              </a:p>
              <a:p>
                <a:endParaRPr lang="en-SG" dirty="0"/>
              </a:p>
              <a:p>
                <a:pPr marL="0" indent="0">
                  <a:buNone/>
                </a:pPr>
                <a:r>
                  <a:rPr lang="en-SG" dirty="0"/>
                  <a:t>This means that we perform </a:t>
                </a:r>
                <a:r>
                  <a:rPr lang="en-SG" b="1" dirty="0"/>
                  <a:t>1 parameter update per sample </a:t>
                </a:r>
                <a:r>
                  <a:rPr lang="en-SG" dirty="0"/>
                  <a:t>(as we would if we used </a:t>
                </a:r>
                <a:r>
                  <a:rPr lang="en-SG" b="1" dirty="0"/>
                  <a:t>stochastic</a:t>
                </a:r>
                <a:r>
                  <a:rPr lang="en-SG" dirty="0"/>
                  <a:t> </a:t>
                </a:r>
                <a:r>
                  <a:rPr lang="en-SG" b="1" dirty="0"/>
                  <a:t>gradient</a:t>
                </a:r>
                <a:r>
                  <a:rPr lang="en-SG" dirty="0"/>
                  <a:t> </a:t>
                </a:r>
                <a:r>
                  <a:rPr lang="en-SG" b="1" dirty="0"/>
                  <a:t>descent</a:t>
                </a:r>
                <a:r>
                  <a:rPr lang="en-SG" dirty="0"/>
                  <a:t> on a standard DNN).</a:t>
                </a:r>
              </a:p>
              <a:p>
                <a:pPr marL="0" indent="0">
                  <a:buNone/>
                </a:pPr>
                <a:r>
                  <a:rPr lang="en-SG" dirty="0">
                    <a:solidFill>
                      <a:srgbClr val="7030A0"/>
                    </a:solidFill>
                  </a:rPr>
                  <a:t>We have however seen that using batches of </a:t>
                </a:r>
                <a:r>
                  <a:rPr lang="en-SG" b="1" dirty="0">
                    <a:solidFill>
                      <a:srgbClr val="7030A0"/>
                    </a:solidFill>
                  </a:rPr>
                  <a:t>N data samples per parameter update </a:t>
                </a:r>
                <a:r>
                  <a:rPr lang="en-SG" dirty="0">
                    <a:solidFill>
                      <a:srgbClr val="7030A0"/>
                    </a:solidFill>
                  </a:rPr>
                  <a:t>was better (a.k.a. as mini-batch gradient descent). </a:t>
                </a:r>
              </a:p>
            </p:txBody>
          </p:sp>
        </mc:Choice>
        <mc:Fallback>
          <p:sp>
            <p:nvSpPr>
              <p:cNvPr id="3" name="Content Placeholder 2">
                <a:extLst>
                  <a:ext uri="{FF2B5EF4-FFF2-40B4-BE49-F238E27FC236}">
                    <a16:creationId xmlns:a16="http://schemas.microsoft.com/office/drawing/2014/main" id="{671C8788-F48A-CD06-3907-02921CCDD5C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038252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mock dataset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F9F32-C83F-B6A9-E126-668F25B9100E}"/>
                  </a:ext>
                </a:extLst>
              </p:cNvPr>
              <p:cNvSpPr>
                <a:spLocks noGrp="1"/>
              </p:cNvSpPr>
              <p:nvPr>
                <p:ph sz="half" idx="1"/>
              </p:nvPr>
            </p:nvSpPr>
            <p:spPr>
              <a:xfrm>
                <a:off x="838199" y="1825624"/>
                <a:ext cx="5781431" cy="5032375"/>
              </a:xfrm>
            </p:spPr>
            <p:txBody>
              <a:bodyPr>
                <a:normAutofit/>
              </a:bodyPr>
              <a:lstStyle/>
              <a:p>
                <a:pPr marL="0" indent="0">
                  <a:buNone/>
                </a:pPr>
                <a:r>
                  <a:rPr lang="en-GB" b="1" dirty="0"/>
                  <a:t>Problem: </a:t>
                </a:r>
                <a:r>
                  <a:rPr lang="en-GB" dirty="0"/>
                  <a:t>Cannot use a single value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to make predictions 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a:t>
                </a:r>
              </a:p>
              <a:p>
                <a:pPr marL="0" indent="0">
                  <a:buNone/>
                </a:pPr>
                <a:r>
                  <a:rPr lang="en-GB" dirty="0"/>
                  <a:t>We have a dataset </a:t>
                </a:r>
                <a14:m>
                  <m:oMath xmlns:m="http://schemas.openxmlformats.org/officeDocument/2006/math">
                    <m:r>
                      <a:rPr lang="en-GB" b="0" i="1" smtClean="0">
                        <a:latin typeface="Cambria Math" panose="02040503050406030204" pitchFamily="18" charset="0"/>
                      </a:rPr>
                      <m:t>𝐷</m:t>
                    </m:r>
                  </m:oMath>
                </a14:m>
                <a:r>
                  <a:rPr lang="en-GB" dirty="0"/>
                  <a:t>, where it is possible to find two values in time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oMath>
                </a14:m>
                <a:r>
                  <a:rPr lang="en-GB"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m:oMathPara>
                </a14:m>
                <a:br>
                  <a:rPr lang="en-GB" b="0" dirty="0"/>
                </a:br>
                <a:r>
                  <a:rPr lang="en-GB" dirty="0"/>
                  <a:t>(here two values,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r>
                      <a:rPr lang="en-GB" b="0" i="1" smtClean="0">
                        <a:latin typeface="Cambria Math" panose="02040503050406030204" pitchFamily="18" charset="0"/>
                      </a:rPr>
                      <m:t>=0</m:t>
                    </m:r>
                  </m:oMath>
                </a14:m>
                <a:r>
                  <a:rPr lang="en-GB"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r>
                      <a:rPr lang="en-GB" b="0" i="1" smtClean="0">
                        <a:latin typeface="Cambria Math" panose="02040503050406030204" pitchFamily="18" charset="0"/>
                      </a:rPr>
                      <m:t>=25</m:t>
                    </m:r>
                  </m:oMath>
                </a14:m>
                <a:r>
                  <a:rPr lang="en-GB" dirty="0"/>
                  <a:t>, displayed in red crosses),</a:t>
                </a:r>
              </a:p>
              <a:p>
                <a:pPr marL="0" indent="0">
                  <a:buNone/>
                </a:pPr>
                <a:r>
                  <a:rPr lang="en-GB" dirty="0"/>
                  <a:t>And, yet have</a:t>
                </a:r>
              </a:p>
              <a:p>
                <a:pPr marL="0" indent="0">
                  <a:buNone/>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m:oMathPara>
                </a14:m>
                <a:endParaRPr lang="en-GB" b="1" dirty="0"/>
              </a:p>
              <a:p>
                <a:pPr marL="0" indent="0">
                  <a:buNone/>
                </a:pPr>
                <a:r>
                  <a:rPr lang="en-GB" dirty="0"/>
                  <a:t>(here two values, displayed in green).</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BCEF9F32-C83F-B6A9-E126-668F25B9100E}"/>
                  </a:ext>
                </a:extLst>
              </p:cNvPr>
              <p:cNvSpPr>
                <a:spLocks noGrp="1" noRot="1" noChangeAspect="1" noMove="1" noResize="1" noEditPoints="1" noAdjustHandles="1" noChangeArrowheads="1" noChangeShapeType="1" noTextEdit="1"/>
              </p:cNvSpPr>
              <p:nvPr>
                <p:ph sz="half" idx="1"/>
              </p:nvPr>
            </p:nvSpPr>
            <p:spPr>
              <a:xfrm>
                <a:off x="838199" y="1825624"/>
                <a:ext cx="5781431" cy="5032375"/>
              </a:xfrm>
              <a:blipFill>
                <a:blip r:embed="rId2"/>
                <a:stretch>
                  <a:fillRect l="-2107" t="-1937" b="-605"/>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E369E838-8787-6F41-A352-CC63B582FAC3}"/>
              </a:ext>
            </a:extLst>
          </p:cNvPr>
          <p:cNvPicPr>
            <a:picLocks noChangeAspect="1"/>
          </p:cNvPicPr>
          <p:nvPr/>
        </p:nvPicPr>
        <p:blipFill>
          <a:blip r:embed="rId3"/>
          <a:stretch>
            <a:fillRect/>
          </a:stretch>
        </p:blipFill>
        <p:spPr>
          <a:xfrm>
            <a:off x="6902637" y="0"/>
            <a:ext cx="5104766" cy="6858000"/>
          </a:xfrm>
          <a:prstGeom prst="rect">
            <a:avLst/>
          </a:prstGeom>
        </p:spPr>
      </p:pic>
    </p:spTree>
    <p:extLst>
      <p:ext uri="{BB962C8B-B14F-4D97-AF65-F5344CB8AC3E}">
        <p14:creationId xmlns:p14="http://schemas.microsoft.com/office/powerpoint/2010/main" val="2586666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686A-53A1-1C2D-8919-12668B16586D}"/>
              </a:ext>
            </a:extLst>
          </p:cNvPr>
          <p:cNvSpPr>
            <a:spLocks noGrp="1"/>
          </p:cNvSpPr>
          <p:nvPr>
            <p:ph type="title"/>
          </p:nvPr>
        </p:nvSpPr>
        <p:spPr/>
        <p:txBody>
          <a:bodyPr/>
          <a:lstStyle/>
          <a:p>
            <a:r>
              <a:rPr lang="en-GB" dirty="0"/>
              <a:t>Backpropagation through time</a:t>
            </a:r>
            <a:endParaRPr lang="en-SG" dirty="0"/>
          </a:p>
        </p:txBody>
      </p:sp>
      <p:sp>
        <p:nvSpPr>
          <p:cNvPr id="3" name="Content Placeholder 2">
            <a:extLst>
              <a:ext uri="{FF2B5EF4-FFF2-40B4-BE49-F238E27FC236}">
                <a16:creationId xmlns:a16="http://schemas.microsoft.com/office/drawing/2014/main" id="{F24D6176-F28F-156D-DD4C-622B471274A2}"/>
              </a:ext>
            </a:extLst>
          </p:cNvPr>
          <p:cNvSpPr>
            <a:spLocks noGrp="1"/>
          </p:cNvSpPr>
          <p:nvPr>
            <p:ph sz="half" idx="1"/>
          </p:nvPr>
        </p:nvSpPr>
        <p:spPr>
          <a:xfrm>
            <a:off x="838200" y="1825624"/>
            <a:ext cx="5181600" cy="5032375"/>
          </a:xfrm>
        </p:spPr>
        <p:txBody>
          <a:bodyPr>
            <a:normAutofit fontScale="92500"/>
          </a:bodyPr>
          <a:lstStyle/>
          <a:p>
            <a:pPr marL="0" indent="0">
              <a:buNone/>
            </a:pPr>
            <a:r>
              <a:rPr lang="en-GB" b="1" dirty="0"/>
              <a:t>Definition (</a:t>
            </a:r>
            <a:r>
              <a:rPr lang="en-GB" b="1" dirty="0">
                <a:solidFill>
                  <a:srgbClr val="00B050"/>
                </a:solidFill>
              </a:rPr>
              <a:t>backpropagation through time</a:t>
            </a:r>
            <a:r>
              <a:rPr lang="en-GB" b="1" dirty="0"/>
              <a:t>):</a:t>
            </a:r>
          </a:p>
          <a:p>
            <a:pPr marL="0" indent="0">
              <a:buNone/>
            </a:pPr>
            <a:r>
              <a:rPr lang="en-SG" dirty="0"/>
              <a:t>In order to implement </a:t>
            </a:r>
            <a:r>
              <a:rPr lang="en-SG" b="1" dirty="0"/>
              <a:t>a parameter update every N samples</a:t>
            </a:r>
            <a:r>
              <a:rPr lang="en-SG" dirty="0"/>
              <a:t>, we need to implement a </a:t>
            </a:r>
            <a:r>
              <a:rPr lang="en-SG" b="1" dirty="0">
                <a:solidFill>
                  <a:srgbClr val="00B050"/>
                </a:solidFill>
              </a:rPr>
              <a:t>backpropagation through time</a:t>
            </a:r>
            <a:r>
              <a:rPr lang="en-SG" dirty="0"/>
              <a:t>.</a:t>
            </a:r>
          </a:p>
          <a:p>
            <a:r>
              <a:rPr lang="en-SG" dirty="0"/>
              <a:t>Unfold the RNN operations over time as shown,</a:t>
            </a:r>
          </a:p>
          <a:p>
            <a:r>
              <a:rPr lang="en-SG" dirty="0"/>
              <a:t>Run predictions on N consecutive samples and keep track of loss,</a:t>
            </a:r>
          </a:p>
          <a:p>
            <a:r>
              <a:rPr lang="en-SG" dirty="0"/>
              <a:t>Eventually perform one parameter update after N samples.</a:t>
            </a:r>
          </a:p>
        </p:txBody>
      </p:sp>
      <p:sp>
        <p:nvSpPr>
          <p:cNvPr id="24" name="Content Placeholder 23">
            <a:extLst>
              <a:ext uri="{FF2B5EF4-FFF2-40B4-BE49-F238E27FC236}">
                <a16:creationId xmlns:a16="http://schemas.microsoft.com/office/drawing/2014/main" id="{7D321D0C-F995-E2BD-FE4C-9CDE72F1ED76}"/>
              </a:ext>
            </a:extLst>
          </p:cNvPr>
          <p:cNvSpPr>
            <a:spLocks noGrp="1"/>
          </p:cNvSpPr>
          <p:nvPr>
            <p:ph sz="half" idx="2"/>
          </p:nvPr>
        </p:nvSpPr>
        <p:spPr/>
        <p:txBody>
          <a:bodyPr>
            <a:normAutofit fontScale="92500"/>
          </a:bodyPr>
          <a:lstStyle/>
          <a:p>
            <a:pPr marL="0" indent="0">
              <a:buNone/>
            </a:pPr>
            <a:r>
              <a:rPr lang="en-GB" dirty="0"/>
              <a:t>This basically allows to </a:t>
            </a:r>
            <a:r>
              <a:rPr lang="en-GB" b="1" dirty="0"/>
              <a:t>teach the RNN how to update the memory vectors over time</a:t>
            </a:r>
            <a:r>
              <a:rPr lang="en-GB" dirty="0"/>
              <a:t>.</a:t>
            </a:r>
          </a:p>
          <a:p>
            <a:pPr marL="0" indent="0">
              <a:buNone/>
            </a:pPr>
            <a:r>
              <a:rPr lang="en-GB" dirty="0"/>
              <a:t>Somewhat equivalent to a chain of successive layers, with gradient propagated through all the layers and time steps.</a:t>
            </a:r>
            <a:endParaRPr lang="en-SG" dirty="0"/>
          </a:p>
        </p:txBody>
      </p:sp>
      <p:pic>
        <p:nvPicPr>
          <p:cNvPr id="23" name="Picture 22">
            <a:extLst>
              <a:ext uri="{FF2B5EF4-FFF2-40B4-BE49-F238E27FC236}">
                <a16:creationId xmlns:a16="http://schemas.microsoft.com/office/drawing/2014/main" id="{A7362EEA-E8D1-C649-888F-7FEAC2742AC2}"/>
              </a:ext>
            </a:extLst>
          </p:cNvPr>
          <p:cNvPicPr>
            <a:picLocks noChangeAspect="1"/>
          </p:cNvPicPr>
          <p:nvPr/>
        </p:nvPicPr>
        <p:blipFill>
          <a:blip r:embed="rId2"/>
          <a:stretch>
            <a:fillRect/>
          </a:stretch>
        </p:blipFill>
        <p:spPr>
          <a:xfrm>
            <a:off x="6172200" y="4704917"/>
            <a:ext cx="5856152" cy="1936450"/>
          </a:xfrm>
          <a:prstGeom prst="rect">
            <a:avLst/>
          </a:prstGeom>
        </p:spPr>
      </p:pic>
    </p:spTree>
    <p:extLst>
      <p:ext uri="{BB962C8B-B14F-4D97-AF65-F5344CB8AC3E}">
        <p14:creationId xmlns:p14="http://schemas.microsoft.com/office/powerpoint/2010/main" val="2646292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44AD-8C96-9D7F-5FF3-DFA6E36E9AD6}"/>
              </a:ext>
            </a:extLst>
          </p:cNvPr>
          <p:cNvSpPr>
            <a:spLocks noGrp="1"/>
          </p:cNvSpPr>
          <p:nvPr>
            <p:ph type="title"/>
          </p:nvPr>
        </p:nvSpPr>
        <p:spPr/>
        <p:txBody>
          <a:bodyPr/>
          <a:lstStyle/>
          <a:p>
            <a:r>
              <a:rPr lang="en-GB" dirty="0"/>
              <a:t>The vanishing gradient problem (part 3)</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27E85C4-C37D-BCBC-37B4-67BAAE68237E}"/>
                  </a:ext>
                </a:extLst>
              </p:cNvPr>
              <p:cNvSpPr>
                <a:spLocks noGrp="1"/>
              </p:cNvSpPr>
              <p:nvPr>
                <p:ph sz="half" idx="1"/>
              </p:nvPr>
            </p:nvSpPr>
            <p:spPr>
              <a:xfrm>
                <a:off x="838200" y="1825624"/>
                <a:ext cx="5181600" cy="5032375"/>
              </a:xfrm>
            </p:spPr>
            <p:txBody>
              <a:bodyPr>
                <a:noAutofit/>
              </a:bodyPr>
              <a:lstStyle/>
              <a:p>
                <a:pPr marL="0" indent="0">
                  <a:buNone/>
                </a:pPr>
                <a:r>
                  <a:rPr lang="en-GB" sz="2400" dirty="0"/>
                  <a:t>The </a:t>
                </a:r>
                <a:r>
                  <a:rPr lang="en-GB" sz="2400" b="1" dirty="0"/>
                  <a:t>vanishing</a:t>
                </a:r>
                <a:r>
                  <a:rPr lang="en-GB" sz="2400" dirty="0"/>
                  <a:t> </a:t>
                </a:r>
                <a:r>
                  <a:rPr lang="en-GB" sz="2400" b="1" dirty="0"/>
                  <a:t>gradient</a:t>
                </a:r>
                <a:r>
                  <a:rPr lang="en-GB" sz="2400" dirty="0"/>
                  <a:t> </a:t>
                </a:r>
                <a:r>
                  <a:rPr lang="en-GB" sz="2400" b="1" dirty="0"/>
                  <a:t>problem</a:t>
                </a:r>
                <a:r>
                  <a:rPr lang="en-GB" sz="2400" dirty="0"/>
                  <a:t> can often occur in RNNs during training. </a:t>
                </a:r>
              </a:p>
              <a:p>
                <a:r>
                  <a:rPr lang="en-GB" sz="2400" dirty="0"/>
                  <a:t>In RNNs, each hidden state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h</m:t>
                        </m:r>
                      </m:e>
                      <m:sub>
                        <m:r>
                          <a:rPr lang="en-GB" sz="2400" i="1" dirty="0" smtClean="0">
                            <a:latin typeface="Cambria Math" panose="02040503050406030204" pitchFamily="18" charset="0"/>
                          </a:rPr>
                          <m:t>𝑡</m:t>
                        </m:r>
                        <m:r>
                          <a:rPr lang="en-GB" sz="2400" b="0" i="1" dirty="0" smtClean="0">
                            <a:latin typeface="Cambria Math" panose="02040503050406030204" pitchFamily="18" charset="0"/>
                          </a:rPr>
                          <m:t>+1</m:t>
                        </m:r>
                      </m:sub>
                    </m:sSub>
                  </m:oMath>
                </a14:m>
                <a:r>
                  <a:rPr lang="en-GB" sz="2400" dirty="0"/>
                  <a:t> is updated via a function of the previous hidden state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h</m:t>
                        </m:r>
                      </m:e>
                      <m:sub>
                        <m:r>
                          <a:rPr lang="en-GB" sz="2400" b="0" i="1" smtClean="0">
                            <a:latin typeface="Cambria Math" panose="02040503050406030204" pitchFamily="18" charset="0"/>
                          </a:rPr>
                          <m:t>𝑡</m:t>
                        </m:r>
                      </m:sub>
                    </m:sSub>
                  </m:oMath>
                </a14:m>
                <a:r>
                  <a:rPr lang="en-GB" sz="2400" dirty="0"/>
                  <a:t> and the input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𝑡</m:t>
                        </m:r>
                      </m:sub>
                    </m:sSub>
                  </m:oMath>
                </a14:m>
                <a:r>
                  <a:rPr lang="en-GB" sz="2400" dirty="0"/>
                  <a:t>.</a:t>
                </a:r>
              </a:p>
              <a:p>
                <a:r>
                  <a:rPr lang="en-GB" sz="2400" dirty="0"/>
                  <a:t>During training, we used backpropagation over time, learning how to update the memory vectors over time for that problem/dataset.</a:t>
                </a:r>
              </a:p>
              <a:p>
                <a:r>
                  <a:rPr lang="en-GB" sz="2400" dirty="0"/>
                  <a:t>However, </a:t>
                </a:r>
                <a:r>
                  <a:rPr lang="en-GB" sz="2400" b="1" dirty="0"/>
                  <a:t>this backpropagation can result in very small gradients for the earlier time steps</a:t>
                </a:r>
                <a:r>
                  <a:rPr lang="en-GB" sz="2400" dirty="0"/>
                  <a:t>, where the weights are then updated very slowly.</a:t>
                </a:r>
                <a:endParaRPr lang="en-SG" sz="2400" dirty="0"/>
              </a:p>
            </p:txBody>
          </p:sp>
        </mc:Choice>
        <mc:Fallback>
          <p:sp>
            <p:nvSpPr>
              <p:cNvPr id="3" name="Content Placeholder 2">
                <a:extLst>
                  <a:ext uri="{FF2B5EF4-FFF2-40B4-BE49-F238E27FC236}">
                    <a16:creationId xmlns:a16="http://schemas.microsoft.com/office/drawing/2014/main" id="{C27E85C4-C37D-BCBC-37B4-67BAAE68237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882" t="-1695" r="-2000"/>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442E30AE-BB50-8C37-93E8-C2BA482A10BD}"/>
              </a:ext>
            </a:extLst>
          </p:cNvPr>
          <p:cNvSpPr>
            <a:spLocks noGrp="1"/>
          </p:cNvSpPr>
          <p:nvPr>
            <p:ph sz="half" idx="2"/>
          </p:nvPr>
        </p:nvSpPr>
        <p:spPr>
          <a:xfrm>
            <a:off x="6172200" y="1825625"/>
            <a:ext cx="5181600" cy="5032374"/>
          </a:xfrm>
        </p:spPr>
        <p:txBody>
          <a:bodyPr>
            <a:normAutofit/>
          </a:bodyPr>
          <a:lstStyle/>
          <a:p>
            <a:r>
              <a:rPr lang="en-GB" sz="2400" dirty="0"/>
              <a:t>This can be particularly problematic for RNNs, since they are designed to handle time series data that can exhibit long-term dependencies.</a:t>
            </a:r>
          </a:p>
          <a:p>
            <a:r>
              <a:rPr lang="en-GB" sz="2400" dirty="0"/>
              <a:t>The vanishing gradient problem can be particularly severe in RNNs that use activation functions that saturate, such as the hyperbolic tangent (tanh) or sigmoid functions.</a:t>
            </a:r>
          </a:p>
          <a:p>
            <a:r>
              <a:rPr lang="en-GB" sz="2400" dirty="0"/>
              <a:t>Indeed, when the activation function saturates, the gradients become very small, making it difficult to propagate information through the network.</a:t>
            </a:r>
          </a:p>
          <a:p>
            <a:endParaRPr lang="en-SG" sz="2400" dirty="0"/>
          </a:p>
        </p:txBody>
      </p:sp>
    </p:spTree>
    <p:extLst>
      <p:ext uri="{BB962C8B-B14F-4D97-AF65-F5344CB8AC3E}">
        <p14:creationId xmlns:p14="http://schemas.microsoft.com/office/powerpoint/2010/main" val="3425780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F807-15B3-1CA0-5281-891982C5FA5A}"/>
              </a:ext>
            </a:extLst>
          </p:cNvPr>
          <p:cNvSpPr>
            <a:spLocks noGrp="1"/>
          </p:cNvSpPr>
          <p:nvPr>
            <p:ph type="title"/>
          </p:nvPr>
        </p:nvSpPr>
        <p:spPr/>
        <p:txBody>
          <a:bodyPr/>
          <a:lstStyle/>
          <a:p>
            <a:r>
              <a:rPr lang="en-GB" dirty="0"/>
              <a:t>The vanishing gradient problem (part 3)</a:t>
            </a:r>
            <a:endParaRPr lang="en-SG" dirty="0"/>
          </a:p>
        </p:txBody>
      </p:sp>
      <p:sp>
        <p:nvSpPr>
          <p:cNvPr id="3" name="Content Placeholder 2">
            <a:extLst>
              <a:ext uri="{FF2B5EF4-FFF2-40B4-BE49-F238E27FC236}">
                <a16:creationId xmlns:a16="http://schemas.microsoft.com/office/drawing/2014/main" id="{9D6CA1B3-62B2-D139-628B-900D0F1651D8}"/>
              </a:ext>
            </a:extLst>
          </p:cNvPr>
          <p:cNvSpPr>
            <a:spLocks noGrp="1"/>
          </p:cNvSpPr>
          <p:nvPr>
            <p:ph idx="1"/>
          </p:nvPr>
        </p:nvSpPr>
        <p:spPr>
          <a:xfrm>
            <a:off x="838200" y="1825624"/>
            <a:ext cx="10515600" cy="5032375"/>
          </a:xfrm>
        </p:spPr>
        <p:txBody>
          <a:bodyPr/>
          <a:lstStyle/>
          <a:p>
            <a:pPr marL="0" indent="0">
              <a:buNone/>
            </a:pPr>
            <a:r>
              <a:rPr lang="en-GB" b="1" dirty="0">
                <a:solidFill>
                  <a:srgbClr val="7030A0"/>
                </a:solidFill>
              </a:rPr>
              <a:t>How to address the vanishing gradient problem in RNNs?</a:t>
            </a:r>
          </a:p>
          <a:p>
            <a:r>
              <a:rPr lang="en-GB" dirty="0"/>
              <a:t>Several techniques have been developed to address the vanishing gradient problem in RNNs, such as using alternative activation functions, initializing the weights of the network carefully, etc.</a:t>
            </a:r>
          </a:p>
          <a:p>
            <a:r>
              <a:rPr lang="en-GB" dirty="0"/>
              <a:t>The “best” (?) solution requires using specialized architectures like Long Short-Term Memory (LSTM) networks or Gated Recurrent Units (GRUs) to process memory.</a:t>
            </a:r>
          </a:p>
          <a:p>
            <a:r>
              <a:rPr lang="en-GB" dirty="0"/>
              <a:t>These are designed to better handle long-term dependencies, and can help to mitigate the vanishing gradient problem.</a:t>
            </a:r>
          </a:p>
          <a:p>
            <a:r>
              <a:rPr lang="en-GB" dirty="0"/>
              <a:t>This eventually improves the performance of RNNs on time series.</a:t>
            </a:r>
          </a:p>
          <a:p>
            <a:endParaRPr lang="en-SG" dirty="0"/>
          </a:p>
        </p:txBody>
      </p:sp>
    </p:spTree>
    <p:extLst>
      <p:ext uri="{BB962C8B-B14F-4D97-AF65-F5344CB8AC3E}">
        <p14:creationId xmlns:p14="http://schemas.microsoft.com/office/powerpoint/2010/main" val="1390758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6974-CFBD-95B7-753C-65691ECA42E5}"/>
              </a:ext>
            </a:extLst>
          </p:cNvPr>
          <p:cNvSpPr>
            <a:spLocks noGrp="1"/>
          </p:cNvSpPr>
          <p:nvPr>
            <p:ph type="title"/>
          </p:nvPr>
        </p:nvSpPr>
        <p:spPr/>
        <p:txBody>
          <a:bodyPr/>
          <a:lstStyle/>
          <a:p>
            <a:r>
              <a:rPr lang="en-GB" dirty="0"/>
              <a:t>Core idea behind GRU and LSTM models</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9824F110-DC44-75A5-3E2C-15E644A34FBF}"/>
                  </a:ext>
                </a:extLst>
              </p:cNvPr>
              <p:cNvSpPr>
                <a:spLocks noGrp="1"/>
              </p:cNvSpPr>
              <p:nvPr>
                <p:ph sz="half" idx="1"/>
              </p:nvPr>
            </p:nvSpPr>
            <p:spPr>
              <a:xfrm>
                <a:off x="838200" y="1825624"/>
                <a:ext cx="5181600" cy="5032375"/>
              </a:xfrm>
            </p:spPr>
            <p:txBody>
              <a:bodyPr/>
              <a:lstStyle/>
              <a:p>
                <a:pPr marL="0" indent="0">
                  <a:buNone/>
                </a:pPr>
                <a:r>
                  <a:rPr lang="en-GB" b="1" dirty="0"/>
                  <a:t>Our current RNN: </a:t>
                </a:r>
                <a:r>
                  <a:rPr lang="en-GB" dirty="0"/>
                  <a:t>uses the same layers and operations to both</a:t>
                </a:r>
              </a:p>
              <a:p>
                <a:r>
                  <a:rPr lang="en-GB" dirty="0">
                    <a:solidFill>
                      <a:srgbClr val="7030A0"/>
                    </a:solidFill>
                  </a:rPr>
                  <a:t>Predict the </a:t>
                </a:r>
                <a14:m>
                  <m:oMath xmlns:m="http://schemas.openxmlformats.org/officeDocument/2006/math">
                    <m:sSub>
                      <m:sSubPr>
                        <m:ctrlPr>
                          <a:rPr lang="en-GB" b="0" i="1" smtClean="0">
                            <a:solidFill>
                              <a:srgbClr val="7030A0"/>
                            </a:solidFill>
                            <a:latin typeface="Cambria Math" panose="02040503050406030204" pitchFamily="18" charset="0"/>
                          </a:rPr>
                        </m:ctrlPr>
                      </m:sSubPr>
                      <m:e>
                        <m:r>
                          <a:rPr lang="en-GB" b="0" i="1" smtClean="0">
                            <a:solidFill>
                              <a:srgbClr val="7030A0"/>
                            </a:solidFill>
                            <a:latin typeface="Cambria Math" panose="02040503050406030204" pitchFamily="18" charset="0"/>
                          </a:rPr>
                          <m:t>𝑥</m:t>
                        </m:r>
                      </m:e>
                      <m:sub>
                        <m:r>
                          <a:rPr lang="en-GB" b="0" i="1" smtClean="0">
                            <a:solidFill>
                              <a:srgbClr val="7030A0"/>
                            </a:solidFill>
                            <a:latin typeface="Cambria Math" panose="02040503050406030204" pitchFamily="18" charset="0"/>
                          </a:rPr>
                          <m:t>𝑡</m:t>
                        </m:r>
                        <m:r>
                          <a:rPr lang="en-GB" b="0" i="1" smtClean="0">
                            <a:solidFill>
                              <a:srgbClr val="7030A0"/>
                            </a:solidFill>
                            <a:latin typeface="Cambria Math" panose="02040503050406030204" pitchFamily="18" charset="0"/>
                          </a:rPr>
                          <m:t>+1</m:t>
                        </m:r>
                      </m:sub>
                    </m:sSub>
                  </m:oMath>
                </a14:m>
                <a:r>
                  <a:rPr lang="en-SG" dirty="0">
                    <a:solidFill>
                      <a:srgbClr val="7030A0"/>
                    </a:solidFill>
                  </a:rPr>
                  <a:t> value,</a:t>
                </a:r>
              </a:p>
              <a:p>
                <a:r>
                  <a:rPr lang="en-SG" dirty="0">
                    <a:solidFill>
                      <a:schemeClr val="accent2"/>
                    </a:solidFill>
                  </a:rPr>
                  <a:t>And update the memory vector, defining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h</m:t>
                        </m:r>
                      </m:e>
                      <m:sub>
                        <m:r>
                          <a:rPr lang="en-GB" b="0" i="1" smtClean="0">
                            <a:solidFill>
                              <a:schemeClr val="accent2"/>
                            </a:solidFill>
                            <a:latin typeface="Cambria Math" panose="02040503050406030204" pitchFamily="18" charset="0"/>
                          </a:rPr>
                          <m:t>𝑡</m:t>
                        </m:r>
                        <m:r>
                          <a:rPr lang="en-GB" b="0" i="1" smtClean="0">
                            <a:solidFill>
                              <a:schemeClr val="accent2"/>
                            </a:solidFill>
                            <a:latin typeface="Cambria Math" panose="02040503050406030204" pitchFamily="18" charset="0"/>
                          </a:rPr>
                          <m:t>+1</m:t>
                        </m:r>
                      </m:sub>
                    </m:sSub>
                  </m:oMath>
                </a14:m>
                <a:r>
                  <a:rPr lang="en-SG" dirty="0">
                    <a:solidFill>
                      <a:schemeClr val="accent2"/>
                    </a:solidFill>
                  </a:rPr>
                  <a:t>.</a:t>
                </a:r>
              </a:p>
              <a:p>
                <a:pPr marL="0" indent="0">
                  <a:buNone/>
                </a:pPr>
                <a:endParaRPr lang="en-SG" dirty="0"/>
              </a:p>
              <a:p>
                <a:pPr marL="0" indent="0">
                  <a:buNone/>
                </a:pPr>
                <a:r>
                  <a:rPr lang="en-SG" b="1" dirty="0"/>
                  <a:t>However, these are two very different operations and should probably rely on two distinct calculations!</a:t>
                </a:r>
              </a:p>
            </p:txBody>
          </p:sp>
        </mc:Choice>
        <mc:Fallback>
          <p:sp>
            <p:nvSpPr>
              <p:cNvPr id="4" name="Content Placeholder 3">
                <a:extLst>
                  <a:ext uri="{FF2B5EF4-FFF2-40B4-BE49-F238E27FC236}">
                    <a16:creationId xmlns:a16="http://schemas.microsoft.com/office/drawing/2014/main" id="{9824F110-DC44-75A5-3E2C-15E644A34FB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588"/>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6EB6ABA3-2672-C3F7-C863-0099F005EE45}"/>
              </a:ext>
            </a:extLst>
          </p:cNvPr>
          <p:cNvPicPr>
            <a:picLocks noChangeAspect="1"/>
          </p:cNvPicPr>
          <p:nvPr/>
        </p:nvPicPr>
        <p:blipFill rotWithShape="1">
          <a:blip r:embed="rId3"/>
          <a:srcRect l="7053"/>
          <a:stretch/>
        </p:blipFill>
        <p:spPr>
          <a:xfrm>
            <a:off x="6200912" y="2409544"/>
            <a:ext cx="5991088" cy="2993908"/>
          </a:xfrm>
          <a:prstGeom prst="rect">
            <a:avLst/>
          </a:prstGeom>
        </p:spPr>
      </p:pic>
    </p:spTree>
    <p:extLst>
      <p:ext uri="{BB962C8B-B14F-4D97-AF65-F5344CB8AC3E}">
        <p14:creationId xmlns:p14="http://schemas.microsoft.com/office/powerpoint/2010/main" val="3499753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b="1" dirty="0">
                    <a:solidFill>
                      <a:srgbClr val="7030A0"/>
                    </a:solidFill>
                  </a:rPr>
                  <a:t>Task 1: Predict the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oMath>
                </a14:m>
                <a:r>
                  <a:rPr lang="en-SG" b="1" dirty="0">
                    <a:solidFill>
                      <a:srgbClr val="7030A0"/>
                    </a:solidFill>
                  </a:rPr>
                  <a:t> value.</a:t>
                </a:r>
              </a:p>
              <a:p>
                <a:r>
                  <a:rPr lang="en-SG" dirty="0"/>
                  <a:t>This is the job of a “predictor”.</a:t>
                </a:r>
              </a:p>
              <a:p>
                <a:r>
                  <a:rPr lang="en-SG" dirty="0"/>
                  <a:t>Uses information from memory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and the present observation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 to formulate prediction.</a:t>
                </a:r>
              </a:p>
              <a:p>
                <a:r>
                  <a:rPr lang="en-SG" b="1" dirty="0"/>
                  <a:t>Somewhat similar to predicting price of apartment based on apartment features.</a:t>
                </a:r>
              </a:p>
              <a:p>
                <a:r>
                  <a:rPr lang="en-SG" dirty="0"/>
                  <a:t>Therefore, fine to use all the layers and operations we have implemented in previous weeks.</a:t>
                </a:r>
              </a:p>
            </p:txBody>
          </p:sp>
        </mc:Choice>
        <mc:Fallback>
          <p:sp>
            <p:nvSpPr>
              <p:cNvPr id="3" name="Content Placeholder 2">
                <a:extLst>
                  <a:ext uri="{FF2B5EF4-FFF2-40B4-BE49-F238E27FC236}">
                    <a16:creationId xmlns:a16="http://schemas.microsoft.com/office/drawing/2014/main" id="{D17C42F1-3AC9-47C6-0B59-A6D4BF707BC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p:pic>
        <p:nvPicPr>
          <p:cNvPr id="8" name="Picture 7" descr="A picture containing person, phone, cellphone&#10;&#10;Description automatically generated">
            <a:extLst>
              <a:ext uri="{FF2B5EF4-FFF2-40B4-BE49-F238E27FC236}">
                <a16:creationId xmlns:a16="http://schemas.microsoft.com/office/drawing/2014/main" id="{E8D71930-493E-D030-EF33-E8E53281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965" y="1553306"/>
            <a:ext cx="5483795" cy="4112847"/>
          </a:xfrm>
          <a:prstGeom prst="rect">
            <a:avLst/>
          </a:prstGeom>
        </p:spPr>
      </p:pic>
    </p:spTree>
    <p:extLst>
      <p:ext uri="{BB962C8B-B14F-4D97-AF65-F5344CB8AC3E}">
        <p14:creationId xmlns:p14="http://schemas.microsoft.com/office/powerpoint/2010/main" val="1913740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b="1" dirty="0">
                    <a:solidFill>
                      <a:schemeClr val="accent2"/>
                    </a:solidFill>
                  </a:rPr>
                  <a:t>Task 2: </a:t>
                </a:r>
                <a:r>
                  <a:rPr lang="en-SG" b="1" dirty="0">
                    <a:solidFill>
                      <a:schemeClr val="accent2"/>
                    </a:solidFill>
                  </a:rPr>
                  <a:t>update the memory vector, defining </a:t>
                </a:r>
                <a14:m>
                  <m:oMath xmlns:m="http://schemas.openxmlformats.org/officeDocument/2006/math">
                    <m:sSub>
                      <m:sSubPr>
                        <m:ctrlPr>
                          <a:rPr lang="en-GB" b="1" i="1">
                            <a:solidFill>
                              <a:schemeClr val="accent2"/>
                            </a:solidFill>
                            <a:latin typeface="Cambria Math" panose="02040503050406030204" pitchFamily="18" charset="0"/>
                          </a:rPr>
                        </m:ctrlPr>
                      </m:sSubPr>
                      <m:e>
                        <m:r>
                          <a:rPr lang="en-GB" b="1" i="1">
                            <a:solidFill>
                              <a:schemeClr val="accent2"/>
                            </a:solidFill>
                            <a:latin typeface="Cambria Math" panose="02040503050406030204" pitchFamily="18" charset="0"/>
                          </a:rPr>
                          <m:t>𝒉</m:t>
                        </m:r>
                      </m:e>
                      <m:sub>
                        <m:r>
                          <a:rPr lang="en-GB" b="1" i="1">
                            <a:solidFill>
                              <a:schemeClr val="accent2"/>
                            </a:solidFill>
                            <a:latin typeface="Cambria Math" panose="02040503050406030204" pitchFamily="18" charset="0"/>
                          </a:rPr>
                          <m:t>𝒕</m:t>
                        </m:r>
                        <m:r>
                          <a:rPr lang="en-GB" b="1" i="1">
                            <a:solidFill>
                              <a:schemeClr val="accent2"/>
                            </a:solidFill>
                            <a:latin typeface="Cambria Math" panose="02040503050406030204" pitchFamily="18" charset="0"/>
                          </a:rPr>
                          <m:t>+</m:t>
                        </m:r>
                        <m:r>
                          <a:rPr lang="en-GB" b="1" i="1">
                            <a:solidFill>
                              <a:schemeClr val="accent2"/>
                            </a:solidFill>
                            <a:latin typeface="Cambria Math" panose="02040503050406030204" pitchFamily="18" charset="0"/>
                          </a:rPr>
                          <m:t>𝟏</m:t>
                        </m:r>
                      </m:sub>
                    </m:sSub>
                  </m:oMath>
                </a14:m>
                <a:r>
                  <a:rPr lang="en-SG" b="1" dirty="0">
                    <a:solidFill>
                      <a:schemeClr val="accent2"/>
                    </a:solidFill>
                  </a:rPr>
                  <a:t>.</a:t>
                </a:r>
              </a:p>
              <a:p>
                <a:r>
                  <a:rPr lang="en-SG" dirty="0"/>
                  <a:t>This typically consists of teaching the Neural Network how to remember things that happened over time.</a:t>
                </a:r>
              </a:p>
              <a:p>
                <a:r>
                  <a:rPr lang="en-SG" b="1" dirty="0"/>
                  <a:t>Or, in other words, the cognitive ability of </a:t>
                </a:r>
                <a:r>
                  <a:rPr lang="en-SG" b="1" u="sng" dirty="0"/>
                  <a:t>memorizing and processing information</a:t>
                </a:r>
                <a:r>
                  <a:rPr lang="en-SG" b="1" dirty="0"/>
                  <a:t>.</a:t>
                </a:r>
              </a:p>
              <a:p>
                <a:r>
                  <a:rPr lang="en-SG" dirty="0"/>
                  <a:t>New task, probably requires its own set of operations!</a:t>
                </a:r>
              </a:p>
            </p:txBody>
          </p:sp>
        </mc:Choice>
        <mc:Fallback>
          <p:sp>
            <p:nvSpPr>
              <p:cNvPr id="3" name="Content Placeholder 2">
                <a:extLst>
                  <a:ext uri="{FF2B5EF4-FFF2-40B4-BE49-F238E27FC236}">
                    <a16:creationId xmlns:a16="http://schemas.microsoft.com/office/drawing/2014/main" id="{D17C42F1-3AC9-47C6-0B59-A6D4BF707BC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a:stretch>
              </a:blipFill>
            </p:spPr>
            <p:txBody>
              <a:bodyPr/>
              <a:lstStyle/>
              <a:p>
                <a:r>
                  <a:rPr lang="en-SG">
                    <a:noFill/>
                  </a:rPr>
                  <a:t> </a:t>
                </a:r>
              </a:p>
            </p:txBody>
          </p:sp>
        </mc:Fallback>
      </mc:AlternateContent>
      <p:pic>
        <p:nvPicPr>
          <p:cNvPr id="7" name="Picture 6" descr="A picture containing person, phone, cellphone&#10;&#10;Description automatically generated">
            <a:extLst>
              <a:ext uri="{FF2B5EF4-FFF2-40B4-BE49-F238E27FC236}">
                <a16:creationId xmlns:a16="http://schemas.microsoft.com/office/drawing/2014/main" id="{B32309B5-6CBB-0E38-B925-1F935F7D3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965" y="1553306"/>
            <a:ext cx="5483795" cy="4112847"/>
          </a:xfrm>
          <a:prstGeom prst="rect">
            <a:avLst/>
          </a:prstGeom>
        </p:spPr>
      </p:pic>
    </p:spTree>
    <p:extLst>
      <p:ext uri="{BB962C8B-B14F-4D97-AF65-F5344CB8AC3E}">
        <p14:creationId xmlns:p14="http://schemas.microsoft.com/office/powerpoint/2010/main" val="2445909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b="1" dirty="0"/>
              <a:t>But, hold on a second, what is the brain doing when it comes to memory anyway?</a:t>
            </a:r>
          </a:p>
          <a:p>
            <a:r>
              <a:rPr lang="en-GB" dirty="0"/>
              <a:t>Brain will decide what is an important information to </a:t>
            </a:r>
            <a:r>
              <a:rPr lang="en-GB" b="1" dirty="0"/>
              <a:t>remember</a:t>
            </a:r>
            <a:r>
              <a:rPr lang="en-GB" dirty="0"/>
              <a:t> over time,</a:t>
            </a:r>
          </a:p>
          <a:p>
            <a:r>
              <a:rPr lang="en-GB" dirty="0"/>
              <a:t>But it might also choose to </a:t>
            </a:r>
            <a:r>
              <a:rPr lang="en-GB" b="1" dirty="0"/>
              <a:t>forget</a:t>
            </a:r>
            <a:r>
              <a:rPr lang="en-GB" dirty="0"/>
              <a:t> about information that is no longer relevant!</a:t>
            </a:r>
          </a:p>
          <a:p>
            <a:r>
              <a:rPr lang="en-GB" dirty="0"/>
              <a:t>(Basically freeing space in the memory of your brain!)</a:t>
            </a:r>
            <a:endParaRPr lang="en-SG" dirty="0"/>
          </a:p>
        </p:txBody>
      </p:sp>
      <p:pic>
        <p:nvPicPr>
          <p:cNvPr id="6" name="Picture 5" descr="A picture containing person, phone, cellphone&#10;&#10;Description automatically generated">
            <a:extLst>
              <a:ext uri="{FF2B5EF4-FFF2-40B4-BE49-F238E27FC236}">
                <a16:creationId xmlns:a16="http://schemas.microsoft.com/office/drawing/2014/main" id="{F4A2A0D0-72EE-4F3F-35D4-0F2C943E8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2965" y="1553306"/>
            <a:ext cx="5483795" cy="4112847"/>
          </a:xfrm>
          <a:prstGeom prst="rect">
            <a:avLst/>
          </a:prstGeom>
        </p:spPr>
      </p:pic>
      <p:sp>
        <p:nvSpPr>
          <p:cNvPr id="4" name="TextBox 3">
            <a:extLst>
              <a:ext uri="{FF2B5EF4-FFF2-40B4-BE49-F238E27FC236}">
                <a16:creationId xmlns:a16="http://schemas.microsoft.com/office/drawing/2014/main" id="{6A901C81-2DF4-9E7A-6DE1-7AD7F4414F31}"/>
              </a:ext>
            </a:extLst>
          </p:cNvPr>
          <p:cNvSpPr txBox="1"/>
          <p:nvPr/>
        </p:nvSpPr>
        <p:spPr>
          <a:xfrm>
            <a:off x="6522965" y="5750004"/>
            <a:ext cx="5799015" cy="1107996"/>
          </a:xfrm>
          <a:prstGeom prst="rect">
            <a:avLst/>
          </a:prstGeom>
          <a:noFill/>
        </p:spPr>
        <p:txBody>
          <a:bodyPr wrap="square" rtlCol="0">
            <a:spAutoFit/>
          </a:bodyPr>
          <a:lstStyle/>
          <a:p>
            <a:r>
              <a:rPr lang="en-GB" sz="2200" dirty="0"/>
              <a:t>Learn more about memory and the brain, here:</a:t>
            </a:r>
            <a:br>
              <a:rPr lang="en-GB" sz="2200" dirty="0"/>
            </a:br>
            <a:r>
              <a:rPr lang="en-GB" sz="2200" dirty="0">
                <a:hlinkClick r:id="rId3"/>
              </a:rPr>
              <a:t>https://lesley.edu/article/stages-of-memory</a:t>
            </a:r>
            <a:endParaRPr lang="en-GB" sz="2200" dirty="0"/>
          </a:p>
          <a:p>
            <a:endParaRPr lang="en-SG" sz="2200" dirty="0"/>
          </a:p>
        </p:txBody>
      </p:sp>
    </p:spTree>
    <p:extLst>
      <p:ext uri="{BB962C8B-B14F-4D97-AF65-F5344CB8AC3E}">
        <p14:creationId xmlns:p14="http://schemas.microsoft.com/office/powerpoint/2010/main" val="1888637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dirty="0"/>
              <a:t>How to improve our vanilla RNN:</a:t>
            </a:r>
          </a:p>
          <a:p>
            <a:r>
              <a:rPr lang="en-GB" dirty="0"/>
              <a:t>Have </a:t>
            </a:r>
            <a:r>
              <a:rPr lang="en-GB" b="1" dirty="0"/>
              <a:t>two distinct sets of trainable parameters </a:t>
            </a:r>
            <a:r>
              <a:rPr lang="en-GB" dirty="0"/>
              <a:t>for the neural network (one set for each task),</a:t>
            </a:r>
          </a:p>
          <a:p>
            <a:r>
              <a:rPr lang="en-GB" dirty="0"/>
              <a:t>And </a:t>
            </a:r>
            <a:r>
              <a:rPr lang="en-GB" b="1" dirty="0"/>
              <a:t>two different sets of operations happening in the forward method </a:t>
            </a:r>
            <a:r>
              <a:rPr lang="en-GB" dirty="0"/>
              <a:t>(again, one set for each task).</a:t>
            </a:r>
          </a:p>
          <a:p>
            <a:r>
              <a:rPr lang="en-GB" b="1" dirty="0"/>
              <a:t>Decorrelate both tasks completely!</a:t>
            </a:r>
            <a:endParaRPr lang="en-SG" dirty="0"/>
          </a:p>
        </p:txBody>
      </p:sp>
      <p:pic>
        <p:nvPicPr>
          <p:cNvPr id="5" name="Picture 4">
            <a:extLst>
              <a:ext uri="{FF2B5EF4-FFF2-40B4-BE49-F238E27FC236}">
                <a16:creationId xmlns:a16="http://schemas.microsoft.com/office/drawing/2014/main" id="{8EAFB4E0-F294-B146-8EB9-68228769ABDD}"/>
              </a:ext>
            </a:extLst>
          </p:cNvPr>
          <p:cNvPicPr>
            <a:picLocks noChangeAspect="1"/>
          </p:cNvPicPr>
          <p:nvPr/>
        </p:nvPicPr>
        <p:blipFill rotWithShape="1">
          <a:blip r:embed="rId2"/>
          <a:srcRect l="7053"/>
          <a:stretch/>
        </p:blipFill>
        <p:spPr>
          <a:xfrm>
            <a:off x="6200912" y="2409544"/>
            <a:ext cx="5991088" cy="2993908"/>
          </a:xfrm>
          <a:prstGeom prst="rect">
            <a:avLst/>
          </a:prstGeom>
        </p:spPr>
      </p:pic>
    </p:spTree>
    <p:extLst>
      <p:ext uri="{BB962C8B-B14F-4D97-AF65-F5344CB8AC3E}">
        <p14:creationId xmlns:p14="http://schemas.microsoft.com/office/powerpoint/2010/main" val="4011461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Gated</a:t>
            </a:r>
            <a:r>
              <a:rPr lang="en-GB" b="1" dirty="0"/>
              <a:t> </a:t>
            </a:r>
            <a:r>
              <a:rPr lang="en-GB" b="1" dirty="0">
                <a:solidFill>
                  <a:srgbClr val="00B050"/>
                </a:solidFill>
              </a:rPr>
              <a:t>Recurrent</a:t>
            </a:r>
            <a:r>
              <a:rPr lang="en-GB" b="1" dirty="0"/>
              <a:t> </a:t>
            </a:r>
            <a:r>
              <a:rPr lang="en-GB" b="1" dirty="0">
                <a:solidFill>
                  <a:srgbClr val="00B050"/>
                </a:solidFill>
              </a:rPr>
              <a:t>Units</a:t>
            </a:r>
            <a:r>
              <a:rPr lang="en-GB" b="1" dirty="0"/>
              <a:t> models):</a:t>
            </a:r>
          </a:p>
          <a:p>
            <a:pPr marL="0" indent="0">
              <a:buNone/>
            </a:pPr>
            <a:r>
              <a:rPr lang="en-GB" dirty="0"/>
              <a:t>Introduced in [</a:t>
            </a:r>
            <a:r>
              <a:rPr lang="en-US" dirty="0"/>
              <a:t>Cho2014</a:t>
            </a:r>
            <a:r>
              <a:rPr lang="en-GB" dirty="0"/>
              <a:t>], </a:t>
            </a:r>
            <a:r>
              <a:rPr lang="en-GB" b="1" dirty="0">
                <a:solidFill>
                  <a:srgbClr val="00B050"/>
                </a:solidFill>
              </a:rPr>
              <a:t>Gated</a:t>
            </a:r>
            <a:r>
              <a:rPr lang="en-GB" b="1" dirty="0"/>
              <a:t> </a:t>
            </a:r>
            <a:r>
              <a:rPr lang="en-GB" b="1" dirty="0">
                <a:solidFill>
                  <a:srgbClr val="00B050"/>
                </a:solidFill>
              </a:rPr>
              <a:t>Recurrent</a:t>
            </a:r>
            <a:r>
              <a:rPr lang="en-GB" b="1" dirty="0"/>
              <a:t> </a:t>
            </a:r>
            <a:r>
              <a:rPr lang="en-GB" b="1" dirty="0">
                <a:solidFill>
                  <a:srgbClr val="00B050"/>
                </a:solidFill>
              </a:rPr>
              <a:t>Units</a:t>
            </a:r>
            <a:r>
              <a:rPr lang="en-GB" b="1" dirty="0"/>
              <a:t> models (or </a:t>
            </a:r>
            <a:r>
              <a:rPr lang="en-GB" b="1" dirty="0">
                <a:solidFill>
                  <a:srgbClr val="00B050"/>
                </a:solidFill>
              </a:rPr>
              <a:t>GRUs</a:t>
            </a:r>
            <a:r>
              <a:rPr lang="en-GB" dirty="0"/>
              <a:t>) propose to use gating mechanisms to selectively </a:t>
            </a:r>
            <a:r>
              <a:rPr lang="en-GB" b="1" dirty="0"/>
              <a:t>update</a:t>
            </a:r>
            <a:r>
              <a:rPr lang="en-GB" dirty="0"/>
              <a:t> and </a:t>
            </a:r>
            <a:r>
              <a:rPr lang="en-GB" b="1" dirty="0"/>
              <a:t>discard</a:t>
            </a:r>
            <a:r>
              <a:rPr lang="en-GB" dirty="0"/>
              <a:t> information in the hidden vector, implementing “</a:t>
            </a:r>
            <a:r>
              <a:rPr lang="en-GB" b="1" dirty="0"/>
              <a:t>remember</a:t>
            </a:r>
            <a:r>
              <a:rPr lang="en-GB" dirty="0"/>
              <a:t>” and “</a:t>
            </a:r>
            <a:r>
              <a:rPr lang="en-GB" b="1" dirty="0"/>
              <a:t>forget</a:t>
            </a:r>
            <a:r>
              <a:rPr lang="en-GB" dirty="0"/>
              <a:t>” operations of the brain.</a:t>
            </a:r>
          </a:p>
          <a:p>
            <a:pPr marL="0" indent="0">
              <a:buNone/>
            </a:pPr>
            <a:r>
              <a:rPr lang="en-GB" dirty="0"/>
              <a:t>It allows the model to selectively choose </a:t>
            </a:r>
            <a:r>
              <a:rPr lang="en-GB" b="1" dirty="0"/>
              <a:t>which information from the previous hidden state to retain and which to discard</a:t>
            </a:r>
            <a:r>
              <a:rPr lang="en-GB" dirty="0"/>
              <a:t>, in order to give more importance to recently predicted values, for instance.</a:t>
            </a:r>
          </a:p>
          <a:p>
            <a:pPr marL="0" indent="0">
              <a:buNone/>
            </a:pPr>
            <a:r>
              <a:rPr lang="en-GB" dirty="0"/>
              <a:t>In addition, this can help to maintain the gradients and avoid the vanishing gradient problem, and makes these models better suited for </a:t>
            </a:r>
            <a:r>
              <a:rPr lang="en-GB" dirty="0" err="1"/>
              <a:t>modeling</a:t>
            </a:r>
            <a:r>
              <a:rPr lang="en-GB" dirty="0"/>
              <a:t> complex time series data that exhibit long-term dependencies.</a:t>
            </a:r>
          </a:p>
        </p:txBody>
      </p:sp>
    </p:spTree>
    <p:extLst>
      <p:ext uri="{BB962C8B-B14F-4D97-AF65-F5344CB8AC3E}">
        <p14:creationId xmlns:p14="http://schemas.microsoft.com/office/powerpoint/2010/main" val="13003241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fontScale="92500"/>
              </a:bodyPr>
              <a:lstStyle/>
              <a:p>
                <a:pPr marL="0" indent="0">
                  <a:buNone/>
                </a:pPr>
                <a:r>
                  <a:rPr lang="en-SG" b="1" dirty="0"/>
                  <a:t>Below are the equations used in the forward method of a GRU model.</a:t>
                </a:r>
              </a:p>
              <a:p>
                <a:r>
                  <a:rPr lang="en-SG" b="1" dirty="0"/>
                  <a:t>Update Gate: </a:t>
                </a:r>
                <a:r>
                  <a:rPr lang="en-SG" dirty="0"/>
                  <a:t>combine input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 and previous memory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 using two sets of weight matrices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𝑧</m:t>
                        </m:r>
                      </m:sub>
                    </m:sSub>
                  </m:oMath>
                </a14:m>
                <a:r>
                  <a:rPr lang="en-SG"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𝑈</m:t>
                        </m:r>
                      </m:e>
                      <m:sub>
                        <m:r>
                          <a:rPr lang="en-GB" b="0" i="1" smtClean="0">
                            <a:latin typeface="Cambria Math" panose="02040503050406030204" pitchFamily="18" charset="0"/>
                          </a:rPr>
                          <m:t>𝑧</m:t>
                        </m:r>
                      </m:sub>
                    </m:sSub>
                  </m:oMath>
                </a14:m>
                <a:r>
                  <a:rPr lang="en-SG" dirty="0"/>
                  <a:t>, and one bias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𝑧</m:t>
                        </m:r>
                      </m:sub>
                    </m:sSub>
                  </m:oMath>
                </a14:m>
                <a:r>
                  <a:rPr lang="en-SG" dirty="0"/>
                  <a:t>.</a:t>
                </a:r>
              </a:p>
              <a:p>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𝑧</m:t>
                          </m:r>
                        </m:e>
                        <m:sub>
                          <m:r>
                            <a:rPr lang="en-SG" i="1" dirty="0" smtClean="0">
                              <a:latin typeface="Cambria Math" panose="02040503050406030204" pitchFamily="18" charset="0"/>
                            </a:rPr>
                            <m:t>𝑡</m:t>
                          </m:r>
                        </m:sub>
                      </m:sSub>
                      <m:r>
                        <a:rPr lang="en-SG" i="1" dirty="0" smtClean="0">
                          <a:latin typeface="Cambria Math" panose="02040503050406030204" pitchFamily="18" charset="0"/>
                        </a:rPr>
                        <m:t> =</m:t>
                      </m:r>
                      <m:r>
                        <a:rPr lang="en-SG" i="1" dirty="0" smtClean="0">
                          <a:latin typeface="Cambria Math" panose="02040503050406030204" pitchFamily="18" charset="0"/>
                        </a:rPr>
                        <m:t>𝜎</m:t>
                      </m:r>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𝑊</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𝑈</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𝑏</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m:t>
                      </m:r>
                    </m:oMath>
                  </m:oMathPara>
                </a14:m>
                <a:endParaRPr lang="en-SG" dirty="0"/>
              </a:p>
              <a:p>
                <a:pPr marL="0" indent="0">
                  <a:buNone/>
                </a:pPr>
                <a:endParaRPr lang="en-GB" dirty="0"/>
              </a:p>
              <a:p>
                <a:r>
                  <a:rPr lang="en-GB" dirty="0"/>
                  <a:t>The presence of a sigmoid, forces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𝑧</m:t>
                        </m:r>
                      </m:e>
                      <m:sub>
                        <m:r>
                          <a:rPr lang="en-GB" b="0" i="1" smtClean="0">
                            <a:latin typeface="Cambria Math" panose="02040503050406030204" pitchFamily="18" charset="0"/>
                          </a:rPr>
                          <m:t>𝑡</m:t>
                        </m:r>
                      </m:sub>
                    </m:sSub>
                  </m:oMath>
                </a14:m>
                <a:r>
                  <a:rPr lang="en-GB" dirty="0"/>
                  <a:t> to have a value in </a:t>
                </a:r>
                <a14:m>
                  <m:oMath xmlns:m="http://schemas.openxmlformats.org/officeDocument/2006/math">
                    <m:r>
                      <a:rPr lang="en-GB" i="1" dirty="0" smtClean="0">
                        <a:latin typeface="Cambria Math" panose="02040503050406030204" pitchFamily="18" charset="0"/>
                      </a:rPr>
                      <m:t>[0, 1]</m:t>
                    </m:r>
                  </m:oMath>
                </a14:m>
                <a:r>
                  <a:rPr lang="en-GB" dirty="0"/>
                  <a:t>.</a:t>
                </a:r>
                <a:br>
                  <a:rPr lang="en-GB" dirty="0"/>
                </a:br>
                <a:r>
                  <a:rPr lang="en-GB" dirty="0"/>
                  <a:t>(Will be important later on).</a:t>
                </a:r>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2706" b="-121"/>
                </a:stretch>
              </a:blipFill>
            </p:spPr>
            <p:txBody>
              <a:bodyPr/>
              <a:lstStyle/>
              <a:p>
                <a:r>
                  <a:rPr lang="en-SG">
                    <a:noFill/>
                  </a:rPr>
                  <a:t> </a:t>
                </a:r>
              </a:p>
            </p:txBody>
          </p:sp>
        </mc:Fallback>
      </mc:AlternateContent>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fontScale="92500"/>
          </a:bodyPr>
          <a:lstStyle/>
          <a:p>
            <a:r>
              <a:rPr lang="en-GB" dirty="0"/>
              <a:t>The update gate will later be used by the neural network to selectively decide how much information from the previous hidden vector should be forgotten or remembered, and how much should be replaced with a newly produced memory state.</a:t>
            </a:r>
          </a:p>
          <a:p>
            <a:r>
              <a:rPr lang="en-GB" dirty="0"/>
              <a:t>In a sense, it is similar to how the brain decide the proportion of information it should forget or replace over time.</a:t>
            </a:r>
          </a:p>
          <a:p>
            <a:endParaRPr lang="en-SG" dirty="0"/>
          </a:p>
        </p:txBody>
      </p:sp>
    </p:spTree>
    <p:extLst>
      <p:ext uri="{BB962C8B-B14F-4D97-AF65-F5344CB8AC3E}">
        <p14:creationId xmlns:p14="http://schemas.microsoft.com/office/powerpoint/2010/main" val="3313007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92500"/>
          </a:bodyPr>
          <a:lstStyle/>
          <a:p>
            <a:pPr marL="0" indent="0">
              <a:buNone/>
            </a:pPr>
            <a:r>
              <a:rPr lang="en-GB" b="1" dirty="0"/>
              <a:t>Typical methods for analysing a time series include</a:t>
            </a:r>
          </a:p>
          <a:p>
            <a:pPr marL="514350" indent="-514350">
              <a:buFont typeface="+mj-lt"/>
              <a:buAutoNum type="arabicPeriod"/>
            </a:pPr>
            <a:r>
              <a:rPr lang="en-GB" b="1" dirty="0"/>
              <a:t>Descriptive statistics: </a:t>
            </a:r>
            <a:r>
              <a:rPr lang="en-GB" dirty="0"/>
              <a:t>calculating basic summary statistics for the time series (mean, median, variance, etc.). These statistics can provide insights into the central tendency, variability, and distribution of the data.</a:t>
            </a:r>
          </a:p>
          <a:p>
            <a:pPr marL="514350" indent="-514350">
              <a:buFont typeface="+mj-lt"/>
              <a:buAutoNum type="arabicPeriod"/>
            </a:pPr>
            <a:r>
              <a:rPr lang="en-GB" b="1" dirty="0"/>
              <a:t>Visual inspection: </a:t>
            </a:r>
            <a:r>
              <a:rPr lang="en-GB" dirty="0"/>
              <a:t>Plotting the time series data helps identify patterns, trends, and outliers in the data. </a:t>
            </a:r>
          </a:p>
        </p:txBody>
      </p:sp>
      <p:pic>
        <p:nvPicPr>
          <p:cNvPr id="10" name="Picture 9">
            <a:extLst>
              <a:ext uri="{FF2B5EF4-FFF2-40B4-BE49-F238E27FC236}">
                <a16:creationId xmlns:a16="http://schemas.microsoft.com/office/drawing/2014/main" id="{A797B8FA-B87E-538F-8455-6FF89F60C768}"/>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9657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a:bodyPr>
              <a:lstStyle/>
              <a:p>
                <a:pPr marL="0" indent="0">
                  <a:buNone/>
                </a:pPr>
                <a:r>
                  <a:rPr lang="en-SG" sz="2600" b="1" dirty="0"/>
                  <a:t>Below are the equations used in the forward method of a GRU model.</a:t>
                </a:r>
              </a:p>
              <a:p>
                <a:r>
                  <a:rPr lang="en-SG" sz="2600" b="1" dirty="0"/>
                  <a:t>Reset Gate: </a:t>
                </a:r>
                <a:r>
                  <a:rPr lang="en-SG" sz="2600" dirty="0"/>
                  <a:t>Similar to the formula used in the update gate, but with different parameters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𝑊</m:t>
                        </m:r>
                      </m:e>
                      <m:sub>
                        <m:r>
                          <a:rPr lang="en-GB" sz="2600" b="0" i="1" smtClean="0">
                            <a:latin typeface="Cambria Math" panose="02040503050406030204" pitchFamily="18" charset="0"/>
                          </a:rPr>
                          <m:t>𝑟</m:t>
                        </m:r>
                      </m:sub>
                    </m:sSub>
                  </m:oMath>
                </a14:m>
                <a:r>
                  <a:rPr lang="en-SG" sz="2600" dirty="0"/>
                  <a:t>,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𝑈</m:t>
                        </m:r>
                      </m:e>
                      <m:sub>
                        <m:r>
                          <a:rPr lang="en-GB" sz="2600" b="0" i="1" smtClean="0">
                            <a:latin typeface="Cambria Math" panose="02040503050406030204" pitchFamily="18" charset="0"/>
                          </a:rPr>
                          <m:t>𝑟</m:t>
                        </m:r>
                      </m:sub>
                    </m:sSub>
                  </m:oMath>
                </a14:m>
                <a:r>
                  <a:rPr lang="en-SG" sz="2600" dirty="0"/>
                  <a:t>,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𝑏</m:t>
                        </m:r>
                      </m:e>
                      <m:sub>
                        <m:r>
                          <a:rPr lang="en-GB" sz="2600" b="0" i="1" smtClean="0">
                            <a:latin typeface="Cambria Math" panose="02040503050406030204" pitchFamily="18" charset="0"/>
                          </a:rPr>
                          <m:t>𝑟</m:t>
                        </m:r>
                      </m:sub>
                    </m:sSub>
                  </m:oMath>
                </a14:m>
                <a:r>
                  <a:rPr lang="en-SG" sz="2600" dirty="0"/>
                  <a:t>.</a:t>
                </a:r>
                <a:br>
                  <a:rPr lang="en-SG" sz="2600" dirty="0"/>
                </a:br>
                <a:endParaRPr lang="en-SG" sz="2600" dirty="0"/>
              </a:p>
              <a:p>
                <a:pPr marL="0" indent="0">
                  <a:buNone/>
                </a:pPr>
                <a14:m>
                  <m:oMathPara xmlns:m="http://schemas.openxmlformats.org/officeDocument/2006/math">
                    <m:oMathParaPr>
                      <m:jc m:val="centerGroup"/>
                    </m:oMathParaPr>
                    <m:oMath xmlns:m="http://schemas.openxmlformats.org/officeDocument/2006/math">
                      <m:sSub>
                        <m:sSubPr>
                          <m:ctrlPr>
                            <a:rPr lang="en-SG" sz="2600" i="1" dirty="0" smtClean="0">
                              <a:latin typeface="Cambria Math" panose="02040503050406030204" pitchFamily="18" charset="0"/>
                            </a:rPr>
                          </m:ctrlPr>
                        </m:sSubPr>
                        <m:e>
                          <m:r>
                            <a:rPr lang="en-SG" sz="2600" i="1" dirty="0" smtClean="0">
                              <a:latin typeface="Cambria Math" panose="02040503050406030204" pitchFamily="18" charset="0"/>
                            </a:rPr>
                            <m:t>𝑟</m:t>
                          </m:r>
                        </m:e>
                        <m:sub>
                          <m:r>
                            <a:rPr lang="en-SG" sz="2600" i="1" dirty="0" smtClean="0">
                              <a:latin typeface="Cambria Math" panose="02040503050406030204" pitchFamily="18" charset="0"/>
                            </a:rPr>
                            <m:t>𝑡</m:t>
                          </m:r>
                        </m:sub>
                      </m:sSub>
                      <m:r>
                        <a:rPr lang="en-SG" sz="2600" i="1" dirty="0">
                          <a:latin typeface="Cambria Math" panose="02040503050406030204" pitchFamily="18" charset="0"/>
                        </a:rPr>
                        <m:t> =</m:t>
                      </m:r>
                      <m:r>
                        <a:rPr lang="en-SG" sz="2600" i="1" dirty="0" smtClean="0">
                          <a:latin typeface="Cambria Math" panose="02040503050406030204" pitchFamily="18" charset="0"/>
                        </a:rPr>
                        <m:t>𝜎</m:t>
                      </m:r>
                      <m:r>
                        <a:rPr lang="en-SG" sz="2600" i="1" dirty="0">
                          <a:latin typeface="Cambria Math" panose="02040503050406030204" pitchFamily="18" charset="0"/>
                        </a:rPr>
                        <m:t>(</m:t>
                      </m:r>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𝑊</m:t>
                          </m:r>
                        </m:e>
                        <m:sub>
                          <m:r>
                            <a:rPr lang="en-SG" sz="2600" i="1" dirty="0" err="1">
                              <a:latin typeface="Cambria Math" panose="02040503050406030204" pitchFamily="18" charset="0"/>
                            </a:rPr>
                            <m:t>𝑟</m:t>
                          </m:r>
                        </m:sub>
                      </m:sSub>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𝑥</m:t>
                          </m:r>
                        </m:e>
                        <m:sub>
                          <m:r>
                            <a:rPr lang="en-SG" sz="2600" i="1" dirty="0" err="1">
                              <a:latin typeface="Cambria Math" panose="02040503050406030204" pitchFamily="18" charset="0"/>
                            </a:rPr>
                            <m:t>𝑡</m:t>
                          </m:r>
                        </m:sub>
                      </m:sSub>
                      <m:r>
                        <a:rPr lang="en-SG" sz="2600" i="1" dirty="0">
                          <a:latin typeface="Cambria Math" panose="02040503050406030204" pitchFamily="18" charset="0"/>
                        </a:rPr>
                        <m:t> + </m:t>
                      </m:r>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𝑈</m:t>
                          </m:r>
                        </m:e>
                        <m:sub>
                          <m:r>
                            <a:rPr lang="en-SG" sz="2600" i="1" dirty="0" err="1">
                              <a:latin typeface="Cambria Math" panose="02040503050406030204" pitchFamily="18" charset="0"/>
                            </a:rPr>
                            <m:t>𝑟</m:t>
                          </m:r>
                        </m:sub>
                      </m:sSub>
                      <m:sSub>
                        <m:sSubPr>
                          <m:ctrlPr>
                            <a:rPr lang="en-SG" sz="2600" i="1" dirty="0">
                              <a:latin typeface="Cambria Math" panose="02040503050406030204" pitchFamily="18" charset="0"/>
                            </a:rPr>
                          </m:ctrlPr>
                        </m:sSubPr>
                        <m:e>
                          <m:r>
                            <a:rPr lang="en-SG" sz="2600" i="1" dirty="0">
                              <a:latin typeface="Cambria Math" panose="02040503050406030204" pitchFamily="18" charset="0"/>
                            </a:rPr>
                            <m:t>h</m:t>
                          </m:r>
                        </m:e>
                        <m:sub>
                          <m:r>
                            <a:rPr lang="en-GB" sz="2600" b="0" i="1" dirty="0" smtClean="0">
                              <a:latin typeface="Cambria Math" panose="02040503050406030204" pitchFamily="18" charset="0"/>
                            </a:rPr>
                            <m:t>𝑡</m:t>
                          </m:r>
                          <m:r>
                            <a:rPr lang="en-GB" sz="2600" b="0" i="1" dirty="0" smtClean="0">
                              <a:latin typeface="Cambria Math" panose="02040503050406030204" pitchFamily="18" charset="0"/>
                            </a:rPr>
                            <m:t>−1</m:t>
                          </m:r>
                        </m:sub>
                      </m:sSub>
                      <m:r>
                        <a:rPr lang="en-SG" sz="2600" i="1" dirty="0">
                          <a:latin typeface="Cambria Math" panose="02040503050406030204" pitchFamily="18" charset="0"/>
                        </a:rPr>
                        <m:t> + </m:t>
                      </m:r>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𝑏</m:t>
                          </m:r>
                        </m:e>
                        <m:sub>
                          <m:r>
                            <a:rPr lang="en-SG" sz="2600" i="1" dirty="0" err="1">
                              <a:latin typeface="Cambria Math" panose="02040503050406030204" pitchFamily="18" charset="0"/>
                            </a:rPr>
                            <m:t>𝑟</m:t>
                          </m:r>
                        </m:sub>
                      </m:sSub>
                      <m:r>
                        <a:rPr lang="en-SG" sz="2600" i="1" dirty="0">
                          <a:latin typeface="Cambria Math" panose="02040503050406030204" pitchFamily="18" charset="0"/>
                        </a:rPr>
                        <m:t>) </m:t>
                      </m:r>
                    </m:oMath>
                  </m:oMathPara>
                </a14:m>
                <a:endParaRPr lang="en-SG" sz="2600" dirty="0"/>
              </a:p>
              <a:p>
                <a:pPr marL="0" indent="0">
                  <a:buNone/>
                </a:pPr>
                <a:endParaRPr lang="en-SG" sz="2600" dirty="0"/>
              </a:p>
              <a:p>
                <a:r>
                  <a:rPr lang="en-GB" sz="2600" dirty="0"/>
                  <a:t>The presence of a sigmoid, forces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𝑟</m:t>
                        </m:r>
                      </m:e>
                      <m:sub>
                        <m:r>
                          <a:rPr lang="en-GB" sz="2600" b="0" i="1" smtClean="0">
                            <a:latin typeface="Cambria Math" panose="02040503050406030204" pitchFamily="18" charset="0"/>
                          </a:rPr>
                          <m:t>𝑡</m:t>
                        </m:r>
                      </m:sub>
                    </m:sSub>
                  </m:oMath>
                </a14:m>
                <a:r>
                  <a:rPr lang="en-GB" sz="2600" dirty="0"/>
                  <a:t> to have a value in </a:t>
                </a:r>
                <a14:m>
                  <m:oMath xmlns:m="http://schemas.openxmlformats.org/officeDocument/2006/math">
                    <m:r>
                      <a:rPr lang="en-GB" sz="2600" i="1" dirty="0" smtClean="0">
                        <a:latin typeface="Cambria Math" panose="02040503050406030204" pitchFamily="18" charset="0"/>
                      </a:rPr>
                      <m:t>[0, 1]</m:t>
                    </m:r>
                  </m:oMath>
                </a14:m>
                <a:r>
                  <a:rPr lang="en-GB" sz="2600" dirty="0"/>
                  <a:t>.</a:t>
                </a:r>
                <a:br>
                  <a:rPr lang="en-GB" sz="2600" dirty="0"/>
                </a:br>
                <a:r>
                  <a:rPr lang="en-GB" sz="2600" dirty="0"/>
                  <a:t>(Will be important later on).</a:t>
                </a:r>
              </a:p>
              <a:p>
                <a:pPr marL="0" indent="0">
                  <a:buNone/>
                </a:pPr>
                <a:endParaRPr lang="en-SG" sz="2600"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2353"/>
                </a:stretch>
              </a:blipFill>
            </p:spPr>
            <p:txBody>
              <a:bodyPr/>
              <a:lstStyle/>
              <a:p>
                <a:r>
                  <a:rPr lang="en-SG">
                    <a:noFill/>
                  </a:rPr>
                  <a:t> </a:t>
                </a:r>
              </a:p>
            </p:txBody>
          </p:sp>
        </mc:Fallback>
      </mc:AlternateContent>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a:bodyPr>
          <a:lstStyle/>
          <a:p>
            <a:r>
              <a:rPr lang="en-GB" sz="2600" dirty="0"/>
              <a:t>The reset gate will later be used by the neural network to selectively decide how much information from the previous hidden vector should be used to compute the new memory value.</a:t>
            </a:r>
          </a:p>
          <a:p>
            <a:r>
              <a:rPr lang="en-GB" sz="2600" dirty="0"/>
              <a:t>In a sense, it is similar to how the brain decide the proportion of information it should forget or remember over time.</a:t>
            </a:r>
          </a:p>
        </p:txBody>
      </p:sp>
    </p:spTree>
    <p:extLst>
      <p:ext uri="{BB962C8B-B14F-4D97-AF65-F5344CB8AC3E}">
        <p14:creationId xmlns:p14="http://schemas.microsoft.com/office/powerpoint/2010/main" val="1274089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a:bodyPr>
              <a:lstStyle/>
              <a:p>
                <a:pPr marL="0" indent="0">
                  <a:buNone/>
                </a:pPr>
                <a:r>
                  <a:rPr lang="en-SG" b="1" dirty="0"/>
                  <a:t>Below are the equations used in the forward method of a GRU model.</a:t>
                </a:r>
              </a:p>
              <a:p>
                <a:r>
                  <a:rPr lang="en-SG" b="1" dirty="0"/>
                  <a:t>Candidate Hidden State: </a:t>
                </a:r>
                <a:r>
                  <a:rPr lang="en-SG" dirty="0"/>
                  <a:t>Define the potential new hidden state </a:t>
                </a:r>
                <a14:m>
                  <m:oMath xmlns:m="http://schemas.openxmlformats.org/officeDocument/2006/math">
                    <m:acc>
                      <m:accPr>
                        <m:chr m:val="̃"/>
                        <m:ctrlPr>
                          <a:rPr lang="en-GB" b="0" i="1" smtClean="0">
                            <a:latin typeface="Cambria Math" panose="02040503050406030204" pitchFamily="18" charset="0"/>
                          </a:rPr>
                        </m:ctrlPr>
                      </m:accPr>
                      <m:e>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sub>
                        </m:sSub>
                      </m:e>
                    </m:acc>
                  </m:oMath>
                </a14:m>
                <a:r>
                  <a:rPr lang="en-SG" dirty="0"/>
                  <a:t> that could replace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 and become the next memory vector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GB" b="0" dirty="0"/>
                  <a:t>.</a:t>
                </a:r>
              </a:p>
              <a:p>
                <a:endParaRPr lang="en-GB" b="0" dirty="0"/>
              </a:p>
              <a:p>
                <a:pPr marL="0" indent="0">
                  <a:buNone/>
                </a:pPr>
                <a14:m>
                  <m:oMathPara xmlns:m="http://schemas.openxmlformats.org/officeDocument/2006/math">
                    <m:oMathParaPr>
                      <m:jc m:val="centerGroup"/>
                    </m:oMathParaPr>
                    <m:oMath xmlns:m="http://schemas.openxmlformats.org/officeDocument/2006/math">
                      <m:acc>
                        <m:accPr>
                          <m:chr m:val="̃"/>
                          <m:ctrlPr>
                            <a:rPr lang="en-SG" i="1" dirty="0" smtClean="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r>
                        <a:rPr lang="en-SG" i="1" dirty="0">
                          <a:latin typeface="Cambria Math" panose="02040503050406030204" pitchFamily="18" charset="0"/>
                        </a:rPr>
                        <m:t> = </m:t>
                      </m:r>
                      <m:r>
                        <m:rPr>
                          <m:sty m:val="p"/>
                        </m:rPr>
                        <a:rPr lang="en-SG" i="1" dirty="0">
                          <a:latin typeface="Cambria Math" panose="02040503050406030204" pitchFamily="18" charset="0"/>
                        </a:rPr>
                        <m:t>tanh</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𝑊</m:t>
                          </m:r>
                        </m:e>
                        <m:sub>
                          <m:r>
                            <a:rPr lang="en-SG" i="1" dirty="0" err="1">
                              <a:latin typeface="Cambria Math" panose="02040503050406030204" pitchFamily="18" charset="0"/>
                            </a:rPr>
                            <m:t>h</m:t>
                          </m:r>
                        </m:sub>
                      </m:sSub>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 +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𝑈</m:t>
                          </m:r>
                        </m:e>
                        <m:sub>
                          <m:r>
                            <a:rPr lang="en-SG" i="1" dirty="0" err="1">
                              <a:latin typeface="Cambria Math" panose="02040503050406030204" pitchFamily="18" charset="0"/>
                            </a:rPr>
                            <m:t>h</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𝑟</m:t>
                          </m:r>
                        </m:e>
                        <m:sub>
                          <m:r>
                            <a:rPr lang="en-SG" i="1" dirty="0" err="1">
                              <a:latin typeface="Cambria Math" panose="02040503050406030204" pitchFamily="18" charset="0"/>
                            </a:rPr>
                            <m:t>𝑡</m:t>
                          </m:r>
                        </m:sub>
                      </m:sSub>
                      <m:r>
                        <a:rPr lang="en-SG" i="1" dirty="0" smtClean="0">
                          <a:latin typeface="Cambria Math" panose="02040503050406030204" pitchFamily="18" charset="0"/>
                        </a:rPr>
                        <m:t>⊙</m:t>
                      </m:r>
                      <m:r>
                        <a:rPr lang="en-SG" i="1" dirty="0">
                          <a:latin typeface="Cambria Math" panose="02040503050406030204" pitchFamily="18" charset="0"/>
                        </a:rPr>
                        <m:t> </m:t>
                      </m:r>
                      <m:sSub>
                        <m:sSubPr>
                          <m:ctrlPr>
                            <a:rPr lang="en-SG" i="1" dirty="0" smtClean="0">
                              <a:latin typeface="Cambria Math" panose="02040503050406030204" pitchFamily="18" charset="0"/>
                            </a:rPr>
                          </m:ctrlPr>
                        </m:sSubPr>
                        <m:e>
                          <m:r>
                            <a:rPr lang="en-SG" i="1" dirty="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𝑏</m:t>
                          </m:r>
                        </m:e>
                        <m:sub>
                          <m:r>
                            <a:rPr lang="en-SG" i="1" dirty="0" err="1">
                              <a:latin typeface="Cambria Math" panose="02040503050406030204" pitchFamily="18" charset="0"/>
                            </a:rPr>
                            <m:t>h</m:t>
                          </m:r>
                        </m:sub>
                      </m:sSub>
                      <m:r>
                        <a:rPr lang="en-SG" i="1" dirty="0">
                          <a:latin typeface="Cambria Math" panose="02040503050406030204" pitchFamily="18" charset="0"/>
                        </a:rPr>
                        <m:t>)</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m:t>
                      </m:r>
                      <m:r>
                        <a:rPr lang="en-SG" i="1" dirty="0" smtClean="0">
                          <a:latin typeface="Cambria Math" panose="02040503050406030204" pitchFamily="18" charset="0"/>
                        </a:rPr>
                        <m:t>⊙ </m:t>
                      </m:r>
                      <m:r>
                        <a:rPr lang="en-SG" i="1" dirty="0" smtClean="0">
                          <a:latin typeface="Cambria Math" panose="02040503050406030204" pitchFamily="18" charset="0"/>
                        </a:rPr>
                        <m:t>𝑖𝑠</m:t>
                      </m:r>
                      <m:r>
                        <a:rPr lang="en-SG" i="1" dirty="0" smtClean="0">
                          <a:latin typeface="Cambria Math" panose="02040503050406030204" pitchFamily="18" charset="0"/>
                        </a:rPr>
                        <m:t> </m:t>
                      </m:r>
                      <m:r>
                        <a:rPr lang="en-SG" i="1" dirty="0" smtClean="0">
                          <a:latin typeface="Cambria Math" panose="02040503050406030204" pitchFamily="18" charset="0"/>
                        </a:rPr>
                        <m:t>𝑡h𝑒</m:t>
                      </m:r>
                      <m:r>
                        <a:rPr lang="en-SG" i="1" dirty="0" smtClean="0">
                          <a:latin typeface="Cambria Math" panose="02040503050406030204" pitchFamily="18" charset="0"/>
                        </a:rPr>
                        <m:t> </m:t>
                      </m:r>
                      <m:r>
                        <a:rPr lang="en-SG" i="1" dirty="0" smtClean="0">
                          <a:latin typeface="Cambria Math" panose="02040503050406030204" pitchFamily="18" charset="0"/>
                        </a:rPr>
                        <m:t>𝑒𝑙𝑒𝑚𝑒𝑛𝑡</m:t>
                      </m:r>
                      <m:r>
                        <a:rPr lang="en-GB" b="0" i="1" dirty="0" smtClean="0">
                          <a:latin typeface="Cambria Math" panose="02040503050406030204" pitchFamily="18" charset="0"/>
                        </a:rPr>
                        <m:t> </m:t>
                      </m:r>
                      <m:r>
                        <a:rPr lang="en-SG" i="1" dirty="0" smtClean="0">
                          <a:latin typeface="Cambria Math" panose="02040503050406030204" pitchFamily="18" charset="0"/>
                        </a:rPr>
                        <m:t>𝑤𝑖𝑠𝑒</m:t>
                      </m:r>
                      <m:r>
                        <a:rPr lang="en-SG" i="1" dirty="0" smtClean="0">
                          <a:latin typeface="Cambria Math" panose="02040503050406030204" pitchFamily="18" charset="0"/>
                        </a:rPr>
                        <m:t> </m:t>
                      </m:r>
                      <m:r>
                        <a:rPr lang="en-SG" i="1" dirty="0" smtClean="0">
                          <a:latin typeface="Cambria Math" panose="02040503050406030204" pitchFamily="18" charset="0"/>
                        </a:rPr>
                        <m:t>𝑚𝑢𝑙𝑡𝑖𝑝𝑙𝑖𝑐𝑎𝑡𝑖𝑜𝑛</m:t>
                      </m:r>
                      <m:r>
                        <a:rPr lang="en-SG" i="1" dirty="0" smtClean="0">
                          <a:latin typeface="Cambria Math" panose="02040503050406030204" pitchFamily="18" charset="0"/>
                        </a:rPr>
                        <m:t>)</m:t>
                      </m:r>
                    </m:oMath>
                  </m:oMathPara>
                </a14:m>
                <a:endParaRPr lang="en-SG" dirty="0"/>
              </a:p>
              <a:p>
                <a:pPr marL="0" indent="0">
                  <a:buNone/>
                </a:pPr>
                <a:endParaRPr lang="en-SG" dirty="0"/>
              </a:p>
              <a:p>
                <a:pPr marL="0" indent="0">
                  <a:buNone/>
                </a:pPr>
                <a:r>
                  <a:rPr lang="en-GB" dirty="0"/>
                  <a:t>A value 0 in </a:t>
                </a:r>
                <a14:m>
                  <m:oMath xmlns:m="http://schemas.openxmlformats.org/officeDocument/2006/math">
                    <m:sSub>
                      <m:sSubPr>
                        <m:ctrlPr>
                          <a:rPr lang="en-SG" i="1" dirty="0" smtClean="0">
                            <a:latin typeface="Cambria Math" panose="02040503050406030204" pitchFamily="18" charset="0"/>
                          </a:rPr>
                        </m:ctrlPr>
                      </m:sSubPr>
                      <m:e>
                        <m:r>
                          <a:rPr lang="en-SG" i="1" dirty="0" err="1">
                            <a:latin typeface="Cambria Math" panose="02040503050406030204" pitchFamily="18" charset="0"/>
                          </a:rPr>
                          <m:t>𝑟</m:t>
                        </m:r>
                      </m:e>
                      <m:sub>
                        <m:r>
                          <a:rPr lang="en-SG" i="1" dirty="0" err="1">
                            <a:latin typeface="Cambria Math" panose="02040503050406030204" pitchFamily="18" charset="0"/>
                          </a:rPr>
                          <m:t>𝑡</m:t>
                        </m:r>
                      </m:sub>
                    </m:sSub>
                    <m:r>
                      <a:rPr lang="en-SG" i="1" dirty="0" err="1">
                        <a:latin typeface="Cambria Math" panose="02040503050406030204" pitchFamily="18" charset="0"/>
                      </a:rPr>
                      <m:t> </m:t>
                    </m:r>
                  </m:oMath>
                </a14:m>
                <a:r>
                  <a:rPr lang="en-GB" dirty="0"/>
                  <a:t>means that the previous hidden state will be entirely discarded, whereas a value 1 means that the previous hidden state will be entirely kept.</a:t>
                </a: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SG">
                    <a:noFill/>
                  </a:rPr>
                  <a:t> </a:t>
                </a:r>
              </a:p>
            </p:txBody>
          </p:sp>
        </mc:Fallback>
      </mc:AlternateContent>
    </p:spTree>
    <p:extLst>
      <p:ext uri="{BB962C8B-B14F-4D97-AF65-F5344CB8AC3E}">
        <p14:creationId xmlns:p14="http://schemas.microsoft.com/office/powerpoint/2010/main" val="34944633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a:bodyPr>
              <a:lstStyle/>
              <a:p>
                <a:pPr marL="0" indent="0">
                  <a:buNone/>
                </a:pPr>
                <a:r>
                  <a:rPr lang="en-SG" b="1" dirty="0"/>
                  <a:t>Below are the equations used in the forward method of a GRU model.</a:t>
                </a:r>
              </a:p>
              <a:p>
                <a:r>
                  <a:rPr lang="en-SG" b="1" dirty="0"/>
                  <a:t>New Hidden State: </a:t>
                </a:r>
                <a:r>
                  <a:rPr lang="en-SG" dirty="0"/>
                  <a:t>Define the new hidden state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that will replace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b="0" dirty="0"/>
                  <a:t>, by combining a proportion of the old memory state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oMath>
                </a14:m>
                <a:r>
                  <a:rPr lang="en-GB" b="0" dirty="0"/>
                  <a:t>and a proportion of the candidate hidden state </a:t>
                </a:r>
                <a14:m>
                  <m:oMath xmlns:m="http://schemas.openxmlformats.org/officeDocument/2006/math">
                    <m:acc>
                      <m:accPr>
                        <m:chr m:val="̃"/>
                        <m:ctrlPr>
                          <a:rPr lang="en-SG" i="1" dirty="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oMath>
                </a14:m>
                <a:r>
                  <a:rPr lang="en-GB" b="0" dirty="0"/>
                  <a:t>.</a:t>
                </a:r>
              </a:p>
              <a:p>
                <a:endParaRPr lang="en-GB" b="0" dirty="0"/>
              </a:p>
              <a:p>
                <a:pPr marL="0" indent="0">
                  <a:buNone/>
                </a:pPr>
                <a14:m>
                  <m:oMathPara xmlns:m="http://schemas.openxmlformats.org/officeDocument/2006/math">
                    <m:oMathParaPr>
                      <m:jc m:val="centerGroup"/>
                    </m:oMathParaPr>
                    <m:oMath xmlns:m="http://schemas.openxmlformats.org/officeDocument/2006/math">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h</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d>
                        <m:dPr>
                          <m:ctrlPr>
                            <a:rPr lang="en-SG" i="1" dirty="0" smtClean="0">
                              <a:latin typeface="Cambria Math" panose="02040503050406030204" pitchFamily="18" charset="0"/>
                            </a:rPr>
                          </m:ctrlPr>
                        </m:dPr>
                        <m:e>
                          <m:r>
                            <a:rPr lang="en-SG" i="1" dirty="0" smtClean="0">
                              <a:latin typeface="Cambria Math" panose="02040503050406030204" pitchFamily="18" charset="0"/>
                            </a:rPr>
                            <m:t>1 -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e>
                      </m:d>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acc>
                        <m:accPr>
                          <m:chr m:val="̃"/>
                          <m:ctrlPr>
                            <a:rPr lang="en-SG" i="1" dirty="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oMath>
                    <m:oMath xmlns:m="http://schemas.openxmlformats.org/officeDocument/2006/math">
                      <m:r>
                        <a:rPr lang="en-GB" b="0" i="1" dirty="0" smtClean="0">
                          <a:latin typeface="Cambria Math" panose="02040503050406030204" pitchFamily="18" charset="0"/>
                        </a:rPr>
                        <m:t>(</m:t>
                      </m:r>
                      <m:r>
                        <a:rPr lang="en-SG" i="1" dirty="0" smtClean="0">
                          <a:latin typeface="Cambria Math" panose="02040503050406030204" pitchFamily="18" charset="0"/>
                        </a:rPr>
                        <m:t>⊙</m:t>
                      </m:r>
                      <m:r>
                        <a:rPr lang="en-SG" i="1" dirty="0" smtClean="0">
                          <a:latin typeface="Cambria Math" panose="02040503050406030204" pitchFamily="18" charset="0"/>
                        </a:rPr>
                        <m:t> </m:t>
                      </m:r>
                      <m:r>
                        <a:rPr lang="en-SG" i="1" dirty="0" smtClean="0">
                          <a:latin typeface="Cambria Math" panose="02040503050406030204" pitchFamily="18" charset="0"/>
                        </a:rPr>
                        <m:t>𝑖𝑠</m:t>
                      </m:r>
                      <m:r>
                        <a:rPr lang="en-SG" i="1" dirty="0" smtClean="0">
                          <a:latin typeface="Cambria Math" panose="02040503050406030204" pitchFamily="18" charset="0"/>
                        </a:rPr>
                        <m:t> </m:t>
                      </m:r>
                      <m:r>
                        <a:rPr lang="en-SG" i="1" dirty="0" smtClean="0">
                          <a:latin typeface="Cambria Math" panose="02040503050406030204" pitchFamily="18" charset="0"/>
                        </a:rPr>
                        <m:t>𝑡h𝑒</m:t>
                      </m:r>
                      <m:r>
                        <a:rPr lang="en-SG" i="1" dirty="0" smtClean="0">
                          <a:latin typeface="Cambria Math" panose="02040503050406030204" pitchFamily="18" charset="0"/>
                        </a:rPr>
                        <m:t> </m:t>
                      </m:r>
                      <m:r>
                        <a:rPr lang="en-SG" i="1" dirty="0" smtClean="0">
                          <a:latin typeface="Cambria Math" panose="02040503050406030204" pitchFamily="18" charset="0"/>
                        </a:rPr>
                        <m:t>𝑒𝑙𝑒𝑚𝑒𝑛𝑡</m:t>
                      </m:r>
                      <m:r>
                        <a:rPr lang="en-GB" b="0" i="1" dirty="0" smtClean="0">
                          <a:latin typeface="Cambria Math" panose="02040503050406030204" pitchFamily="18" charset="0"/>
                        </a:rPr>
                        <m:t> </m:t>
                      </m:r>
                      <m:r>
                        <a:rPr lang="en-SG" i="1" dirty="0" smtClean="0">
                          <a:latin typeface="Cambria Math" panose="02040503050406030204" pitchFamily="18" charset="0"/>
                        </a:rPr>
                        <m:t>𝑤𝑖𝑠𝑒</m:t>
                      </m:r>
                      <m:r>
                        <a:rPr lang="en-SG" i="1" dirty="0" smtClean="0">
                          <a:latin typeface="Cambria Math" panose="02040503050406030204" pitchFamily="18" charset="0"/>
                        </a:rPr>
                        <m:t> </m:t>
                      </m:r>
                      <m:r>
                        <a:rPr lang="en-SG" i="1" dirty="0" smtClean="0">
                          <a:latin typeface="Cambria Math" panose="02040503050406030204" pitchFamily="18" charset="0"/>
                        </a:rPr>
                        <m:t>𝑚𝑢𝑙𝑡𝑖𝑝𝑙𝑖𝑐𝑎𝑡𝑖𝑜𝑛</m:t>
                      </m:r>
                      <m:r>
                        <a:rPr lang="en-SG" i="1" dirty="0" smtClean="0">
                          <a:latin typeface="Cambria Math" panose="02040503050406030204" pitchFamily="18" charset="0"/>
                        </a:rPr>
                        <m:t>)</m:t>
                      </m:r>
                    </m:oMath>
                  </m:oMathPara>
                </a14:m>
                <a:endParaRPr lang="en-SG" i="1" dirty="0"/>
              </a:p>
              <a:p>
                <a:pPr marL="0" indent="0">
                  <a:buNone/>
                </a:pPr>
                <a:endParaRPr lang="en-SG" dirty="0"/>
              </a:p>
              <a:p>
                <a:pPr marL="0" indent="0">
                  <a:buNone/>
                </a:pPr>
                <a:r>
                  <a:rPr lang="en-GB" dirty="0"/>
                  <a:t>A value 1 in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𝑧</m:t>
                        </m:r>
                      </m:e>
                      <m:sub>
                        <m:r>
                          <a:rPr lang="en-GB" b="0" i="1" smtClean="0">
                            <a:latin typeface="Cambria Math" panose="02040503050406030204" pitchFamily="18" charset="0"/>
                          </a:rPr>
                          <m:t>𝑡</m:t>
                        </m:r>
                      </m:sub>
                    </m:sSub>
                    <m:r>
                      <a:rPr lang="en-GB" b="0" i="1" smtClean="0">
                        <a:latin typeface="Cambria Math" panose="02040503050406030204" pitchFamily="18" charset="0"/>
                      </a:rPr>
                      <m:t> </m:t>
                    </m:r>
                  </m:oMath>
                </a14:m>
                <a:r>
                  <a:rPr lang="en-GB" dirty="0"/>
                  <a:t>means that the new hidden state will be entirely based on the candidate hidden vector, whereas a value 0 means that the new hidden state will be entirely based on the previous hidden one.</a:t>
                </a: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SG">
                    <a:noFill/>
                  </a:rPr>
                  <a:t> </a:t>
                </a:r>
              </a:p>
            </p:txBody>
          </p:sp>
        </mc:Fallback>
      </mc:AlternateContent>
    </p:spTree>
    <p:extLst>
      <p:ext uri="{BB962C8B-B14F-4D97-AF65-F5344CB8AC3E}">
        <p14:creationId xmlns:p14="http://schemas.microsoft.com/office/powerpoint/2010/main" val="11491788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a:bodyPr>
              <a:lstStyle/>
              <a:p>
                <a:pPr marL="0" indent="0">
                  <a:buNone/>
                </a:pPr>
                <a:r>
                  <a:rPr lang="en-SG" b="1" dirty="0"/>
                  <a:t>Below are the equations used in the forward method of a GRU model.</a:t>
                </a:r>
              </a:p>
              <a:p>
                <a:r>
                  <a:rPr lang="en-SG" b="1" dirty="0"/>
                  <a:t>Predicted Output: </a:t>
                </a:r>
                <a:r>
                  <a:rPr lang="en-SG" dirty="0"/>
                  <a:t>Finally, use the new hidden vector to make a prediction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𝑡</m:t>
                        </m:r>
                      </m:sub>
                    </m:sSub>
                  </m:oMath>
                </a14:m>
                <a:r>
                  <a:rPr lang="en-SG" dirty="0"/>
                  <a:t> that hopefully matches the value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a:t>
                </a:r>
              </a:p>
              <a:p>
                <a:pPr marL="0" indent="0">
                  <a:buNone/>
                </a:pPr>
                <a:r>
                  <a:rPr lang="en-SG" dirty="0"/>
                  <a:t>Defined as a simple linear operation with a weight matrix </a:t>
                </a:r>
                <a14:m>
                  <m:oMath xmlns:m="http://schemas.openxmlformats.org/officeDocument/2006/math">
                    <m:r>
                      <a:rPr lang="en-SG" i="1" dirty="0" smtClean="0">
                        <a:latin typeface="Cambria Math" panose="02040503050406030204" pitchFamily="18" charset="0"/>
                      </a:rPr>
                      <m:t>𝑉</m:t>
                    </m:r>
                  </m:oMath>
                </a14:m>
                <a:r>
                  <a:rPr lang="en-SG" dirty="0"/>
                  <a:t>.</a:t>
                </a:r>
              </a:p>
              <a:p>
                <a:pPr marL="0" indent="0">
                  <a:buNone/>
                </a:pPr>
                <a:r>
                  <a:rPr lang="en-SG" dirty="0"/>
                  <a:t>Most of the time, no bias will be included in this final operation. </a:t>
                </a:r>
              </a:p>
              <a:p>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𝑦</m:t>
                          </m:r>
                        </m:e>
                        <m:sub>
                          <m:r>
                            <a:rPr lang="en-SG" i="1" dirty="0" smtClean="0">
                              <a:latin typeface="Cambria Math" panose="02040503050406030204" pitchFamily="18" charset="0"/>
                            </a:rPr>
                            <m:t>𝑡</m:t>
                          </m:r>
                        </m:sub>
                      </m:sSub>
                      <m:r>
                        <a:rPr lang="en-SG" i="1" dirty="0">
                          <a:latin typeface="Cambria Math" panose="02040503050406030204" pitchFamily="18" charset="0"/>
                        </a:rPr>
                        <m:t> = </m:t>
                      </m:r>
                      <m:r>
                        <a:rPr lang="en-SG" i="1" dirty="0">
                          <a:latin typeface="Cambria Math" panose="02040503050406030204" pitchFamily="18" charset="0"/>
                        </a:rPr>
                        <m:t>𝑉</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oMath>
                  </m:oMathPara>
                </a14:m>
                <a:endParaRPr lang="en-SG" dirty="0"/>
              </a:p>
              <a:p>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SG">
                    <a:noFill/>
                  </a:rPr>
                  <a:t> </a:t>
                </a:r>
              </a:p>
            </p:txBody>
          </p:sp>
        </mc:Fallback>
      </mc:AlternateContent>
    </p:spTree>
    <p:extLst>
      <p:ext uri="{BB962C8B-B14F-4D97-AF65-F5344CB8AC3E}">
        <p14:creationId xmlns:p14="http://schemas.microsoft.com/office/powerpoint/2010/main" val="16559471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C363-4152-7DFE-00E6-87EE7920C482}"/>
              </a:ext>
            </a:extLst>
          </p:cNvPr>
          <p:cNvSpPr>
            <a:spLocks noGrp="1"/>
          </p:cNvSpPr>
          <p:nvPr>
            <p:ph type="title"/>
          </p:nvPr>
        </p:nvSpPr>
        <p:spPr/>
        <p:txBody>
          <a:bodyPr/>
          <a:lstStyle/>
          <a:p>
            <a:r>
              <a:rPr lang="en-GB" dirty="0"/>
              <a:t>To recap, our GRU</a:t>
            </a:r>
            <a:endParaRPr lang="en-SG"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B54BA16-8ADA-83F7-EB12-9E5266F8F78C}"/>
                  </a:ext>
                </a:extLst>
              </p:cNvPr>
              <p:cNvSpPr txBox="1"/>
              <p:nvPr/>
            </p:nvSpPr>
            <p:spPr>
              <a:xfrm>
                <a:off x="9415594" y="1990914"/>
                <a:ext cx="2135544"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𝑡</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oMath>
                </a14:m>
                <a:r>
                  <a:rPr lang="en-SG" sz="2400" dirty="0"/>
                  <a:t>)</a:t>
                </a:r>
              </a:p>
            </p:txBody>
          </p:sp>
        </mc:Choice>
        <mc:Fallback>
          <p:sp>
            <p:nvSpPr>
              <p:cNvPr id="4" name="TextBox 3">
                <a:extLst>
                  <a:ext uri="{FF2B5EF4-FFF2-40B4-BE49-F238E27FC236}">
                    <a16:creationId xmlns:a16="http://schemas.microsoft.com/office/drawing/2014/main" id="{8B54BA16-8ADA-83F7-EB12-9E5266F8F78C}"/>
                  </a:ext>
                </a:extLst>
              </p:cNvPr>
              <p:cNvSpPr txBox="1">
                <a:spLocks noRot="1" noChangeAspect="1" noMove="1" noResize="1" noEditPoints="1" noAdjustHandles="1" noChangeArrowheads="1" noChangeShapeType="1" noTextEdit="1"/>
              </p:cNvSpPr>
              <p:nvPr/>
            </p:nvSpPr>
            <p:spPr>
              <a:xfrm>
                <a:off x="9415594" y="1990914"/>
                <a:ext cx="2135544" cy="1569660"/>
              </a:xfrm>
              <a:prstGeom prst="rect">
                <a:avLst/>
              </a:prstGeom>
              <a:blipFill>
                <a:blip r:embed="rId2"/>
                <a:stretch>
                  <a:fillRect b="-817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7853777-6B9E-547F-DABB-2F1A3E24A21B}"/>
                  </a:ext>
                </a:extLst>
              </p:cNvPr>
              <p:cNvSpPr/>
              <p:nvPr/>
            </p:nvSpPr>
            <p:spPr>
              <a:xfrm>
                <a:off x="2344616" y="1990914"/>
                <a:ext cx="732302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GRU Neural Network prediction at time </a:t>
                </a:r>
                <a14:m>
                  <m:oMath xmlns:m="http://schemas.openxmlformats.org/officeDocument/2006/math">
                    <m:r>
                      <a:rPr lang="en-GB" i="1" dirty="0" smtClean="0">
                        <a:latin typeface="Cambria Math" panose="02040503050406030204" pitchFamily="18" charset="0"/>
                      </a:rPr>
                      <m:t>𝑡</m:t>
                    </m:r>
                  </m:oMath>
                </a14:m>
                <a:endParaRPr lang="en-SG" dirty="0"/>
              </a:p>
              <a:p>
                <a:pPr algn="ctr"/>
                <a:endParaRPr lang="en-SG" dirty="0"/>
              </a:p>
              <a:p>
                <a:pPr algn="ct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𝑧</m:t>
                          </m:r>
                        </m:e>
                        <m:sub>
                          <m:r>
                            <a:rPr lang="en-SG" i="1" dirty="0" smtClean="0">
                              <a:latin typeface="Cambria Math" panose="02040503050406030204" pitchFamily="18" charset="0"/>
                            </a:rPr>
                            <m:t>𝑡</m:t>
                          </m:r>
                        </m:sub>
                      </m:sSub>
                      <m:r>
                        <a:rPr lang="en-SG" i="1" dirty="0" smtClean="0">
                          <a:latin typeface="Cambria Math" panose="02040503050406030204" pitchFamily="18" charset="0"/>
                        </a:rPr>
                        <m:t> =</m:t>
                      </m:r>
                      <m:r>
                        <a:rPr lang="en-SG" i="1" dirty="0" smtClean="0">
                          <a:latin typeface="Cambria Math" panose="02040503050406030204" pitchFamily="18" charset="0"/>
                        </a:rPr>
                        <m:t>𝜎</m:t>
                      </m:r>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𝑊</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𝑈</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𝑏</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m:t>
                      </m:r>
                    </m:oMath>
                  </m:oMathPara>
                </a14:m>
                <a:endParaRPr lang="en-SG" dirty="0"/>
              </a:p>
              <a:p>
                <a:pPr algn="ctr"/>
                <a14:m>
                  <m:oMathPara xmlns:m="http://schemas.openxmlformats.org/officeDocument/2006/math">
                    <m:oMathParaPr>
                      <m:jc m:val="centerGroup"/>
                    </m:oMathParaPr>
                    <m:oMath xmlns:m="http://schemas.openxmlformats.org/officeDocument/2006/math">
                      <m:sSub>
                        <m:sSubPr>
                          <m:ctrlPr>
                            <a:rPr lang="en-SG" sz="1800" i="1" dirty="0" smtClean="0">
                              <a:latin typeface="Cambria Math" panose="02040503050406030204" pitchFamily="18" charset="0"/>
                            </a:rPr>
                          </m:ctrlPr>
                        </m:sSubPr>
                        <m:e>
                          <m:r>
                            <a:rPr lang="en-SG" sz="1800" i="1" dirty="0" smtClean="0">
                              <a:latin typeface="Cambria Math" panose="02040503050406030204" pitchFamily="18" charset="0"/>
                            </a:rPr>
                            <m:t>𝑟</m:t>
                          </m:r>
                        </m:e>
                        <m:sub>
                          <m:r>
                            <a:rPr lang="en-SG" sz="1800" i="1" dirty="0" smtClean="0">
                              <a:latin typeface="Cambria Math" panose="02040503050406030204" pitchFamily="18" charset="0"/>
                            </a:rPr>
                            <m:t>𝑡</m:t>
                          </m:r>
                        </m:sub>
                      </m:sSub>
                      <m:r>
                        <a:rPr lang="en-SG" sz="1800" i="1" dirty="0">
                          <a:latin typeface="Cambria Math" panose="02040503050406030204" pitchFamily="18" charset="0"/>
                        </a:rPr>
                        <m:t> =</m:t>
                      </m:r>
                      <m:r>
                        <a:rPr lang="en-SG" sz="1800" i="1" dirty="0" smtClean="0">
                          <a:latin typeface="Cambria Math" panose="02040503050406030204" pitchFamily="18" charset="0"/>
                        </a:rPr>
                        <m:t>𝜎</m:t>
                      </m:r>
                      <m:r>
                        <a:rPr lang="en-SG" sz="1800" i="1" dirty="0">
                          <a:latin typeface="Cambria Math" panose="02040503050406030204" pitchFamily="18" charset="0"/>
                        </a:rPr>
                        <m:t>(</m:t>
                      </m:r>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𝑊</m:t>
                          </m:r>
                        </m:e>
                        <m:sub>
                          <m:r>
                            <a:rPr lang="en-SG" sz="1800" i="1" dirty="0" err="1">
                              <a:latin typeface="Cambria Math" panose="02040503050406030204" pitchFamily="18" charset="0"/>
                            </a:rPr>
                            <m:t>𝑟</m:t>
                          </m:r>
                        </m:sub>
                      </m:sSub>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𝑥</m:t>
                          </m:r>
                        </m:e>
                        <m:sub>
                          <m:r>
                            <a:rPr lang="en-SG" sz="1800" i="1" dirty="0" err="1">
                              <a:latin typeface="Cambria Math" panose="02040503050406030204" pitchFamily="18" charset="0"/>
                            </a:rPr>
                            <m:t>𝑡</m:t>
                          </m:r>
                        </m:sub>
                      </m:sSub>
                      <m:r>
                        <a:rPr lang="en-SG" sz="1800" i="1" dirty="0">
                          <a:latin typeface="Cambria Math" panose="02040503050406030204" pitchFamily="18" charset="0"/>
                        </a:rPr>
                        <m:t> + </m:t>
                      </m:r>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𝑈</m:t>
                          </m:r>
                        </m:e>
                        <m:sub>
                          <m:r>
                            <a:rPr lang="en-SG" sz="1800" i="1" dirty="0" err="1">
                              <a:latin typeface="Cambria Math" panose="02040503050406030204" pitchFamily="18" charset="0"/>
                            </a:rPr>
                            <m:t>𝑟</m:t>
                          </m:r>
                        </m:sub>
                      </m:sSub>
                      <m:sSub>
                        <m:sSubPr>
                          <m:ctrlPr>
                            <a:rPr lang="en-SG" sz="1800" i="1" dirty="0">
                              <a:latin typeface="Cambria Math" panose="02040503050406030204" pitchFamily="18" charset="0"/>
                            </a:rPr>
                          </m:ctrlPr>
                        </m:sSubPr>
                        <m:e>
                          <m:r>
                            <a:rPr lang="en-SG" sz="1800" i="1" dirty="0">
                              <a:latin typeface="Cambria Math" panose="02040503050406030204" pitchFamily="18" charset="0"/>
                            </a:rPr>
                            <m:t>h</m:t>
                          </m:r>
                        </m:e>
                        <m:sub>
                          <m:r>
                            <a:rPr lang="en-GB" sz="1800" b="0" i="1" dirty="0" smtClean="0">
                              <a:latin typeface="Cambria Math" panose="02040503050406030204" pitchFamily="18" charset="0"/>
                            </a:rPr>
                            <m:t>𝑡</m:t>
                          </m:r>
                          <m:r>
                            <a:rPr lang="en-GB" sz="1800" b="0" i="1" dirty="0" smtClean="0">
                              <a:latin typeface="Cambria Math" panose="02040503050406030204" pitchFamily="18" charset="0"/>
                            </a:rPr>
                            <m:t>−1</m:t>
                          </m:r>
                        </m:sub>
                      </m:sSub>
                      <m:r>
                        <a:rPr lang="en-SG" sz="1800" i="1" dirty="0">
                          <a:latin typeface="Cambria Math" panose="02040503050406030204" pitchFamily="18" charset="0"/>
                        </a:rPr>
                        <m:t> + </m:t>
                      </m:r>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𝑏</m:t>
                          </m:r>
                        </m:e>
                        <m:sub>
                          <m:r>
                            <a:rPr lang="en-SG" sz="1800" i="1" dirty="0" err="1">
                              <a:latin typeface="Cambria Math" panose="02040503050406030204" pitchFamily="18" charset="0"/>
                            </a:rPr>
                            <m:t>𝑟</m:t>
                          </m:r>
                        </m:sub>
                      </m:sSub>
                      <m:r>
                        <a:rPr lang="en-SG" sz="1800" i="1" dirty="0">
                          <a:latin typeface="Cambria Math" panose="02040503050406030204" pitchFamily="18" charset="0"/>
                        </a:rPr>
                        <m:t>) </m:t>
                      </m:r>
                    </m:oMath>
                  </m:oMathPara>
                </a14:m>
                <a:endParaRPr lang="en-SG" sz="1800" dirty="0"/>
              </a:p>
              <a:p>
                <a:pPr algn="ctr"/>
                <a14:m>
                  <m:oMathPara xmlns:m="http://schemas.openxmlformats.org/officeDocument/2006/math">
                    <m:oMathParaPr>
                      <m:jc m:val="centerGroup"/>
                    </m:oMathParaPr>
                    <m:oMath xmlns:m="http://schemas.openxmlformats.org/officeDocument/2006/math">
                      <m:acc>
                        <m:accPr>
                          <m:chr m:val="̃"/>
                          <m:ctrlPr>
                            <a:rPr lang="en-SG" i="1" dirty="0" smtClean="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r>
                        <a:rPr lang="en-SG" i="1" dirty="0">
                          <a:latin typeface="Cambria Math" panose="02040503050406030204" pitchFamily="18" charset="0"/>
                        </a:rPr>
                        <m:t> = </m:t>
                      </m:r>
                      <m:r>
                        <m:rPr>
                          <m:sty m:val="p"/>
                        </m:rPr>
                        <a:rPr lang="en-SG" i="1" dirty="0">
                          <a:latin typeface="Cambria Math" panose="02040503050406030204" pitchFamily="18" charset="0"/>
                        </a:rPr>
                        <m:t>tanh</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𝑊</m:t>
                          </m:r>
                        </m:e>
                        <m:sub>
                          <m:r>
                            <a:rPr lang="en-SG" i="1" dirty="0" err="1">
                              <a:latin typeface="Cambria Math" panose="02040503050406030204" pitchFamily="18" charset="0"/>
                            </a:rPr>
                            <m:t>h</m:t>
                          </m:r>
                        </m:sub>
                      </m:sSub>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 +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𝑈</m:t>
                          </m:r>
                        </m:e>
                        <m:sub>
                          <m:r>
                            <a:rPr lang="en-SG" i="1" dirty="0" err="1">
                              <a:latin typeface="Cambria Math" panose="02040503050406030204" pitchFamily="18" charset="0"/>
                            </a:rPr>
                            <m:t>h</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𝑟</m:t>
                          </m:r>
                        </m:e>
                        <m:sub>
                          <m:r>
                            <a:rPr lang="en-SG" i="1" dirty="0" err="1">
                              <a:latin typeface="Cambria Math" panose="02040503050406030204" pitchFamily="18" charset="0"/>
                            </a:rPr>
                            <m:t>𝑡</m:t>
                          </m:r>
                        </m:sub>
                      </m:sSub>
                      <m:r>
                        <a:rPr lang="en-SG" i="1" dirty="0" smtClean="0">
                          <a:latin typeface="Cambria Math" panose="02040503050406030204" pitchFamily="18" charset="0"/>
                        </a:rPr>
                        <m:t>⊙</m:t>
                      </m:r>
                      <m:r>
                        <a:rPr lang="en-SG" i="1" dirty="0">
                          <a:latin typeface="Cambria Math" panose="02040503050406030204" pitchFamily="18" charset="0"/>
                        </a:rPr>
                        <m:t> </m:t>
                      </m:r>
                      <m:sSub>
                        <m:sSubPr>
                          <m:ctrlPr>
                            <a:rPr lang="en-SG" i="1" dirty="0" smtClean="0">
                              <a:latin typeface="Cambria Math" panose="02040503050406030204" pitchFamily="18" charset="0"/>
                            </a:rPr>
                          </m:ctrlPr>
                        </m:sSubPr>
                        <m:e>
                          <m:r>
                            <a:rPr lang="en-SG" i="1" dirty="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𝑏</m:t>
                          </m:r>
                        </m:e>
                        <m:sub>
                          <m:r>
                            <a:rPr lang="en-SG" i="1" dirty="0" err="1">
                              <a:latin typeface="Cambria Math" panose="02040503050406030204" pitchFamily="18" charset="0"/>
                            </a:rPr>
                            <m:t>h</m:t>
                          </m:r>
                        </m:sub>
                      </m:sSub>
                      <m:r>
                        <a:rPr lang="en-SG" i="1" dirty="0">
                          <a:latin typeface="Cambria Math" panose="02040503050406030204" pitchFamily="18" charset="0"/>
                        </a:rPr>
                        <m:t>)</m:t>
                      </m:r>
                    </m:oMath>
                  </m:oMathPara>
                </a14:m>
                <a:endParaRPr lang="en-GB" dirty="0"/>
              </a:p>
              <a:p>
                <a:pPr algn="ct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err="1" smtClean="0">
                              <a:latin typeface="Cambria Math" panose="02040503050406030204" pitchFamily="18" charset="0"/>
                            </a:rPr>
                            <m:t>h</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d>
                        <m:dPr>
                          <m:ctrlPr>
                            <a:rPr lang="en-SG" i="1" dirty="0" smtClean="0">
                              <a:latin typeface="Cambria Math" panose="02040503050406030204" pitchFamily="18" charset="0"/>
                            </a:rPr>
                          </m:ctrlPr>
                        </m:dPr>
                        <m:e>
                          <m:r>
                            <a:rPr lang="en-SG" i="1" dirty="0" smtClean="0">
                              <a:latin typeface="Cambria Math" panose="02040503050406030204" pitchFamily="18" charset="0"/>
                            </a:rPr>
                            <m:t>1 −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e>
                      </m:d>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acc>
                        <m:accPr>
                          <m:chr m:val="̃"/>
                          <m:ctrlPr>
                            <a:rPr lang="en-SG" i="1" dirty="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oMath>
                  </m:oMathPara>
                </a14:m>
                <a:endParaRPr lang="en-GB" dirty="0"/>
              </a:p>
              <a:p>
                <a:pPr algn="ct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𝑦</m:t>
                          </m:r>
                        </m:e>
                        <m:sub>
                          <m:r>
                            <a:rPr lang="en-SG" i="1" dirty="0" smtClean="0">
                              <a:latin typeface="Cambria Math" panose="02040503050406030204" pitchFamily="18" charset="0"/>
                            </a:rPr>
                            <m:t>𝑡</m:t>
                          </m:r>
                        </m:sub>
                      </m:sSub>
                      <m:r>
                        <a:rPr lang="en-SG" i="1" dirty="0">
                          <a:latin typeface="Cambria Math" panose="02040503050406030204" pitchFamily="18" charset="0"/>
                        </a:rPr>
                        <m:t> = </m:t>
                      </m:r>
                      <m:r>
                        <a:rPr lang="en-SG" i="1" dirty="0">
                          <a:latin typeface="Cambria Math" panose="02040503050406030204" pitchFamily="18" charset="0"/>
                        </a:rPr>
                        <m:t>𝑉</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oMath>
                  </m:oMathPara>
                </a14:m>
                <a:endParaRPr lang="en-GB" dirty="0"/>
              </a:p>
            </p:txBody>
          </p:sp>
        </mc:Choice>
        <mc:Fallback>
          <p:sp>
            <p:nvSpPr>
              <p:cNvPr id="5" name="Rectangle 4">
                <a:extLst>
                  <a:ext uri="{FF2B5EF4-FFF2-40B4-BE49-F238E27FC236}">
                    <a16:creationId xmlns:a16="http://schemas.microsoft.com/office/drawing/2014/main" id="{17853777-6B9E-547F-DABB-2F1A3E24A21B}"/>
                  </a:ext>
                </a:extLst>
              </p:cNvPr>
              <p:cNvSpPr>
                <a:spLocks noRot="1" noChangeAspect="1" noMove="1" noResize="1" noEditPoints="1" noAdjustHandles="1" noChangeArrowheads="1" noChangeShapeType="1" noTextEdit="1"/>
              </p:cNvSpPr>
              <p:nvPr/>
            </p:nvSpPr>
            <p:spPr>
              <a:xfrm>
                <a:off x="2344616" y="1990914"/>
                <a:ext cx="732302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163DCC9-4608-745C-1F57-BE9BD8E329BE}"/>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𝑡</m:t>
                          </m:r>
                        </m:sub>
                      </m:sSub>
                    </m:oMath>
                  </m:oMathPara>
                </a14:m>
                <a:endParaRPr lang="en-SG" sz="2400" dirty="0"/>
              </a:p>
            </p:txBody>
          </p:sp>
        </mc:Choice>
        <mc:Fallback>
          <p:sp>
            <p:nvSpPr>
              <p:cNvPr id="6" name="TextBox 5">
                <a:extLst>
                  <a:ext uri="{FF2B5EF4-FFF2-40B4-BE49-F238E27FC236}">
                    <a16:creationId xmlns:a16="http://schemas.microsoft.com/office/drawing/2014/main" id="{5163DCC9-4608-745C-1F57-BE9BD8E329BE}"/>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8B0FE10-744A-0E3A-36A8-49E46B40701D}"/>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r>
                            <a:rPr lang="en-GB" sz="2400" b="0" i="1" dirty="0" smtClean="0">
                              <a:latin typeface="Cambria Math" panose="02040503050406030204" pitchFamily="18" charset="0"/>
                            </a:rPr>
                            <m:t>−1</m:t>
                          </m:r>
                        </m:sub>
                      </m:sSub>
                    </m:oMath>
                  </m:oMathPara>
                </a14:m>
                <a:endParaRPr lang="en-SG" sz="2400" dirty="0"/>
              </a:p>
            </p:txBody>
          </p:sp>
        </mc:Choice>
        <mc:Fallback>
          <p:sp>
            <p:nvSpPr>
              <p:cNvPr id="7" name="TextBox 6">
                <a:extLst>
                  <a:ext uri="{FF2B5EF4-FFF2-40B4-BE49-F238E27FC236}">
                    <a16:creationId xmlns:a16="http://schemas.microsoft.com/office/drawing/2014/main" id="{E8B0FE10-744A-0E3A-36A8-49E46B40701D}"/>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316"/>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6C7FFF05-8D46-8F14-6F85-F5BE931BF4E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C6DB83-7AA9-2C2A-ECC0-0FEBA699687D}"/>
              </a:ext>
            </a:extLst>
          </p:cNvPr>
          <p:cNvCxnSpPr>
            <a:cxnSpLocks/>
          </p:cNvCxnSpPr>
          <p:nvPr/>
        </p:nvCxnSpPr>
        <p:spPr>
          <a:xfrm>
            <a:off x="1367692" y="4931508"/>
            <a:ext cx="9769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6BC7F-C0D1-E9EF-02C4-F2509522D7F2}"/>
              </a:ext>
            </a:extLst>
          </p:cNvPr>
          <p:cNvCxnSpPr>
            <a:cxnSpLocks/>
          </p:cNvCxnSpPr>
          <p:nvPr/>
        </p:nvCxnSpPr>
        <p:spPr>
          <a:xfrm>
            <a:off x="9667639"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36D401-9379-C136-20F2-B5C79E971F76}"/>
              </a:ext>
            </a:extLst>
          </p:cNvPr>
          <p:cNvCxnSpPr>
            <a:cxnSpLocks/>
          </p:cNvCxnSpPr>
          <p:nvPr/>
        </p:nvCxnSpPr>
        <p:spPr>
          <a:xfrm>
            <a:off x="9667639"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436DE83-C6B4-89AF-BF9E-9965FE1C2CFF}"/>
                  </a:ext>
                </a:extLst>
              </p:cNvPr>
              <p:cNvSpPr txBox="1"/>
              <p:nvPr/>
            </p:nvSpPr>
            <p:spPr>
              <a:xfrm>
                <a:off x="10331947"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sub>
                      </m:sSub>
                    </m:oMath>
                  </m:oMathPara>
                </a14:m>
                <a:endParaRPr lang="en-SG" sz="2400" dirty="0"/>
              </a:p>
            </p:txBody>
          </p:sp>
        </mc:Choice>
        <mc:Fallback>
          <p:sp>
            <p:nvSpPr>
              <p:cNvPr id="12" name="TextBox 11">
                <a:extLst>
                  <a:ext uri="{FF2B5EF4-FFF2-40B4-BE49-F238E27FC236}">
                    <a16:creationId xmlns:a16="http://schemas.microsoft.com/office/drawing/2014/main" id="{B436DE83-C6B4-89AF-BF9E-9965FE1C2CFF}"/>
                  </a:ext>
                </a:extLst>
              </p:cNvPr>
              <p:cNvSpPr txBox="1">
                <a:spLocks noRot="1" noChangeAspect="1" noMove="1" noResize="1" noEditPoints="1" noAdjustHandles="1" noChangeArrowheads="1" noChangeShapeType="1" noTextEdit="1"/>
              </p:cNvSpPr>
              <p:nvPr/>
            </p:nvSpPr>
            <p:spPr>
              <a:xfrm>
                <a:off x="10331947" y="4700675"/>
                <a:ext cx="664308" cy="461665"/>
              </a:xfrm>
              <a:prstGeom prst="rect">
                <a:avLst/>
              </a:prstGeom>
              <a:blipFill>
                <a:blip r:embed="rId6"/>
                <a:stretch>
                  <a:fillRect b="-1316"/>
                </a:stretch>
              </a:blipFill>
            </p:spPr>
            <p:txBody>
              <a:bodyPr/>
              <a:lstStyle/>
              <a:p>
                <a:r>
                  <a:rPr lang="en-SG">
                    <a:noFill/>
                  </a:rPr>
                  <a:t> </a:t>
                </a:r>
              </a:p>
            </p:txBody>
          </p:sp>
        </mc:Fallback>
      </mc:AlternateContent>
    </p:spTree>
    <p:extLst>
      <p:ext uri="{BB962C8B-B14F-4D97-AF65-F5344CB8AC3E}">
        <p14:creationId xmlns:p14="http://schemas.microsoft.com/office/powerpoint/2010/main" val="3584089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GRU</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idx="1"/>
          </p:nvPr>
        </p:nvSpPr>
        <p:spPr/>
        <p:txBody>
          <a:bodyPr/>
          <a:lstStyle/>
          <a:p>
            <a:pPr marL="0" indent="0">
              <a:buNone/>
            </a:pPr>
            <a:r>
              <a:rPr lang="en-GB" dirty="0"/>
              <a:t>Eventually, compute all 5 GRU operations in the forward method.</a:t>
            </a:r>
            <a:endParaRPr lang="en-SG" dirty="0"/>
          </a:p>
        </p:txBody>
      </p:sp>
      <p:pic>
        <p:nvPicPr>
          <p:cNvPr id="15" name="Picture 14">
            <a:extLst>
              <a:ext uri="{FF2B5EF4-FFF2-40B4-BE49-F238E27FC236}">
                <a16:creationId xmlns:a16="http://schemas.microsoft.com/office/drawing/2014/main" id="{8922E57E-F6C1-F38B-290D-351D01099CE1}"/>
              </a:ext>
            </a:extLst>
          </p:cNvPr>
          <p:cNvPicPr>
            <a:picLocks noChangeAspect="1"/>
          </p:cNvPicPr>
          <p:nvPr/>
        </p:nvPicPr>
        <p:blipFill>
          <a:blip r:embed="rId2"/>
          <a:stretch>
            <a:fillRect/>
          </a:stretch>
        </p:blipFill>
        <p:spPr>
          <a:xfrm>
            <a:off x="478271" y="2749028"/>
            <a:ext cx="11422069" cy="3743847"/>
          </a:xfrm>
          <a:prstGeom prst="rect">
            <a:avLst/>
          </a:prstGeom>
        </p:spPr>
      </p:pic>
    </p:spTree>
    <p:extLst>
      <p:ext uri="{BB962C8B-B14F-4D97-AF65-F5344CB8AC3E}">
        <p14:creationId xmlns:p14="http://schemas.microsoft.com/office/powerpoint/2010/main" val="28355080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GRU</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sz="half" idx="1"/>
          </p:nvPr>
        </p:nvSpPr>
        <p:spPr/>
        <p:txBody>
          <a:bodyPr/>
          <a:lstStyle/>
          <a:p>
            <a:pPr marL="0" indent="0">
              <a:buNone/>
            </a:pPr>
            <a:r>
              <a:rPr lang="en-GB" dirty="0"/>
              <a:t>Let us start by defining all the weights and biases we need for each of the 5 operations we discussed.</a:t>
            </a:r>
          </a:p>
          <a:p>
            <a:pPr marL="0" indent="0">
              <a:buNone/>
            </a:pPr>
            <a:r>
              <a:rPr lang="en-GB" dirty="0"/>
              <a:t>We implement them in the </a:t>
            </a:r>
            <a:r>
              <a:rPr lang="en-GB" dirty="0" err="1"/>
              <a:t>init</a:t>
            </a:r>
            <a:r>
              <a:rPr lang="en-GB" dirty="0"/>
              <a:t> method of our class as before.</a:t>
            </a:r>
          </a:p>
          <a:p>
            <a:pPr marL="0" indent="0">
              <a:buNone/>
            </a:pPr>
            <a:r>
              <a:rPr lang="en-GB" dirty="0"/>
              <a:t>Pay attention to the sizes used for each parameter.</a:t>
            </a:r>
            <a:endParaRPr lang="en-SG" dirty="0"/>
          </a:p>
        </p:txBody>
      </p:sp>
      <p:pic>
        <p:nvPicPr>
          <p:cNvPr id="13" name="Picture 12">
            <a:extLst>
              <a:ext uri="{FF2B5EF4-FFF2-40B4-BE49-F238E27FC236}">
                <a16:creationId xmlns:a16="http://schemas.microsoft.com/office/drawing/2014/main" id="{134AE5F5-CF92-C681-4B18-AA0DDB8AB28A}"/>
              </a:ext>
            </a:extLst>
          </p:cNvPr>
          <p:cNvPicPr>
            <a:picLocks noChangeAspect="1"/>
          </p:cNvPicPr>
          <p:nvPr/>
        </p:nvPicPr>
        <p:blipFill>
          <a:blip r:embed="rId2"/>
          <a:stretch>
            <a:fillRect/>
          </a:stretch>
        </p:blipFill>
        <p:spPr>
          <a:xfrm>
            <a:off x="5837882" y="1690688"/>
            <a:ext cx="6354118" cy="4605278"/>
          </a:xfrm>
          <a:prstGeom prst="rect">
            <a:avLst/>
          </a:prstGeom>
        </p:spPr>
      </p:pic>
    </p:spTree>
    <p:extLst>
      <p:ext uri="{BB962C8B-B14F-4D97-AF65-F5344CB8AC3E}">
        <p14:creationId xmlns:p14="http://schemas.microsoft.com/office/powerpoint/2010/main" val="10792371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GRU</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sz="half" idx="1"/>
          </p:nvPr>
        </p:nvSpPr>
        <p:spPr>
          <a:xfrm>
            <a:off x="838200" y="1825624"/>
            <a:ext cx="5181600" cy="5032375"/>
          </a:xfrm>
        </p:spPr>
        <p:txBody>
          <a:bodyPr/>
          <a:lstStyle/>
          <a:p>
            <a:pPr marL="0" indent="0">
              <a:buNone/>
            </a:pPr>
            <a:r>
              <a:rPr lang="en-GB" dirty="0"/>
              <a:t>Let us start by defining all the weights and biases we need for each of the 5 operations we discussed.</a:t>
            </a:r>
          </a:p>
          <a:p>
            <a:pPr marL="0" indent="0">
              <a:buNone/>
            </a:pPr>
            <a:r>
              <a:rPr lang="en-GB" dirty="0"/>
              <a:t>We implement them in the </a:t>
            </a:r>
            <a:r>
              <a:rPr lang="en-GB" dirty="0" err="1"/>
              <a:t>init</a:t>
            </a:r>
            <a:r>
              <a:rPr lang="en-GB" dirty="0"/>
              <a:t> method of our class as before.</a:t>
            </a:r>
          </a:p>
          <a:p>
            <a:pPr marL="0" indent="0">
              <a:buNone/>
            </a:pPr>
            <a:r>
              <a:rPr lang="en-GB" dirty="0"/>
              <a:t>Pay attention to the sizes used for each parameter.</a:t>
            </a:r>
          </a:p>
          <a:p>
            <a:pPr marL="0" indent="0">
              <a:buNone/>
            </a:pPr>
            <a:r>
              <a:rPr lang="en-GB" dirty="0"/>
              <a:t>We can then quickly check it has the expected </a:t>
            </a:r>
            <a:r>
              <a:rPr lang="en-GB" dirty="0" err="1"/>
              <a:t>behavior</a:t>
            </a:r>
            <a:r>
              <a:rPr lang="en-GB" dirty="0"/>
              <a:t>.</a:t>
            </a:r>
            <a:endParaRPr lang="en-SG" dirty="0"/>
          </a:p>
        </p:txBody>
      </p:sp>
      <p:pic>
        <p:nvPicPr>
          <p:cNvPr id="3" name="Picture 2">
            <a:extLst>
              <a:ext uri="{FF2B5EF4-FFF2-40B4-BE49-F238E27FC236}">
                <a16:creationId xmlns:a16="http://schemas.microsoft.com/office/drawing/2014/main" id="{3D401864-82EF-F27E-E7FF-E15A732DE170}"/>
              </a:ext>
            </a:extLst>
          </p:cNvPr>
          <p:cNvPicPr>
            <a:picLocks noChangeAspect="1"/>
          </p:cNvPicPr>
          <p:nvPr/>
        </p:nvPicPr>
        <p:blipFill>
          <a:blip r:embed="rId2"/>
          <a:stretch>
            <a:fillRect/>
          </a:stretch>
        </p:blipFill>
        <p:spPr>
          <a:xfrm>
            <a:off x="6330462" y="2895066"/>
            <a:ext cx="5861538" cy="2025363"/>
          </a:xfrm>
          <a:prstGeom prst="rect">
            <a:avLst/>
          </a:prstGeom>
        </p:spPr>
      </p:pic>
    </p:spTree>
    <p:extLst>
      <p:ext uri="{BB962C8B-B14F-4D97-AF65-F5344CB8AC3E}">
        <p14:creationId xmlns:p14="http://schemas.microsoft.com/office/powerpoint/2010/main" val="17263223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23CE-D797-D49A-3B8F-540728C3B032}"/>
              </a:ext>
            </a:extLst>
          </p:cNvPr>
          <p:cNvSpPr>
            <a:spLocks noGrp="1"/>
          </p:cNvSpPr>
          <p:nvPr>
            <p:ph type="title"/>
          </p:nvPr>
        </p:nvSpPr>
        <p:spPr/>
        <p:txBody>
          <a:bodyPr/>
          <a:lstStyle/>
          <a:p>
            <a:r>
              <a:rPr lang="en-GB" dirty="0"/>
              <a:t>The </a:t>
            </a:r>
            <a:r>
              <a:rPr lang="en-GB" dirty="0" err="1"/>
              <a:t>PyTorch</a:t>
            </a:r>
            <a:r>
              <a:rPr lang="en-GB" dirty="0"/>
              <a:t> GRU (equivalent to ours, but can be repeated </a:t>
            </a:r>
            <a:r>
              <a:rPr lang="en-GB" dirty="0" err="1"/>
              <a:t>num_layers</a:t>
            </a:r>
            <a:r>
              <a:rPr lang="en-GB" dirty="0"/>
              <a:t> times in a row)</a:t>
            </a:r>
            <a:endParaRPr lang="en-SG" dirty="0"/>
          </a:p>
        </p:txBody>
      </p:sp>
      <p:pic>
        <p:nvPicPr>
          <p:cNvPr id="5" name="Picture 4">
            <a:extLst>
              <a:ext uri="{FF2B5EF4-FFF2-40B4-BE49-F238E27FC236}">
                <a16:creationId xmlns:a16="http://schemas.microsoft.com/office/drawing/2014/main" id="{8CF94CDB-CA36-F428-926E-5E1DA12C66A8}"/>
              </a:ext>
            </a:extLst>
          </p:cNvPr>
          <p:cNvPicPr>
            <a:picLocks noChangeAspect="1"/>
          </p:cNvPicPr>
          <p:nvPr/>
        </p:nvPicPr>
        <p:blipFill>
          <a:blip r:embed="rId2"/>
          <a:stretch>
            <a:fillRect/>
          </a:stretch>
        </p:blipFill>
        <p:spPr>
          <a:xfrm>
            <a:off x="2799271" y="1869255"/>
            <a:ext cx="6593457" cy="4988745"/>
          </a:xfrm>
          <a:prstGeom prst="rect">
            <a:avLst/>
          </a:prstGeom>
        </p:spPr>
      </p:pic>
    </p:spTree>
    <p:extLst>
      <p:ext uri="{BB962C8B-B14F-4D97-AF65-F5344CB8AC3E}">
        <p14:creationId xmlns:p14="http://schemas.microsoft.com/office/powerpoint/2010/main" val="5447444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5D69-6425-96AC-0F76-334C924A7151}"/>
              </a:ext>
            </a:extLst>
          </p:cNvPr>
          <p:cNvSpPr>
            <a:spLocks noGrp="1"/>
          </p:cNvSpPr>
          <p:nvPr>
            <p:ph type="title"/>
          </p:nvPr>
        </p:nvSpPr>
        <p:spPr/>
        <p:txBody>
          <a:bodyPr/>
          <a:lstStyle/>
          <a:p>
            <a:r>
              <a:rPr lang="en-GB" dirty="0"/>
              <a:t>Same trainer function as before…</a:t>
            </a:r>
            <a:endParaRPr lang="en-SG" dirty="0"/>
          </a:p>
        </p:txBody>
      </p:sp>
      <p:pic>
        <p:nvPicPr>
          <p:cNvPr id="5" name="Picture 4">
            <a:extLst>
              <a:ext uri="{FF2B5EF4-FFF2-40B4-BE49-F238E27FC236}">
                <a16:creationId xmlns:a16="http://schemas.microsoft.com/office/drawing/2014/main" id="{E30E5066-A05F-394E-4CFD-7E334A1C61DB}"/>
              </a:ext>
            </a:extLst>
          </p:cNvPr>
          <p:cNvPicPr>
            <a:picLocks noChangeAspect="1"/>
          </p:cNvPicPr>
          <p:nvPr/>
        </p:nvPicPr>
        <p:blipFill>
          <a:blip r:embed="rId2"/>
          <a:stretch>
            <a:fillRect/>
          </a:stretch>
        </p:blipFill>
        <p:spPr>
          <a:xfrm>
            <a:off x="1909178" y="1427992"/>
            <a:ext cx="8373644" cy="5430008"/>
          </a:xfrm>
          <a:prstGeom prst="rect">
            <a:avLst/>
          </a:prstGeom>
        </p:spPr>
      </p:pic>
    </p:spTree>
    <p:extLst>
      <p:ext uri="{BB962C8B-B14F-4D97-AF65-F5344CB8AC3E}">
        <p14:creationId xmlns:p14="http://schemas.microsoft.com/office/powerpoint/2010/main" val="469800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Decomposition: </a:t>
            </a:r>
            <a:r>
              <a:rPr lang="en-GB" dirty="0"/>
              <a:t>Time series data often exhibit trends, seasonal patterns, and irregular fluctuations.</a:t>
            </a:r>
          </a:p>
          <a:p>
            <a:pPr marL="0" indent="0">
              <a:buNone/>
            </a:pPr>
            <a:r>
              <a:rPr lang="en-GB" dirty="0"/>
              <a:t>Decomposition is a method for separating these components and analysing them separately</a:t>
            </a:r>
          </a:p>
          <a:p>
            <a:pPr marL="0" indent="0">
              <a:buNone/>
            </a:pPr>
            <a:r>
              <a:rPr lang="en-GB" dirty="0"/>
              <a:t>Common methods for decomposition include additive and multiplicative decomposition.</a:t>
            </a:r>
          </a:p>
          <a:p>
            <a:pPr marL="0" indent="0">
              <a:buNone/>
            </a:pPr>
            <a:r>
              <a:rPr lang="en-GB" i="1" dirty="0"/>
              <a:t>(These are </a:t>
            </a:r>
            <a:r>
              <a:rPr lang="en-GB" i="1" u="sng" dirty="0"/>
              <a:t>out-of-scope.</a:t>
            </a:r>
            <a:r>
              <a:rPr lang="en-GB" i="1" dirty="0"/>
              <a:t>)</a:t>
            </a:r>
            <a:endParaRPr lang="en-SG" i="1" dirty="0"/>
          </a:p>
        </p:txBody>
      </p:sp>
      <p:pic>
        <p:nvPicPr>
          <p:cNvPr id="3" name="Picture 2">
            <a:extLst>
              <a:ext uri="{FF2B5EF4-FFF2-40B4-BE49-F238E27FC236}">
                <a16:creationId xmlns:a16="http://schemas.microsoft.com/office/drawing/2014/main" id="{1868E07C-6117-D0BE-530D-11002E6898E5}"/>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141271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5D69-6425-96AC-0F76-334C924A7151}"/>
              </a:ext>
            </a:extLst>
          </p:cNvPr>
          <p:cNvSpPr>
            <a:spLocks noGrp="1"/>
          </p:cNvSpPr>
          <p:nvPr>
            <p:ph type="title"/>
          </p:nvPr>
        </p:nvSpPr>
        <p:spPr/>
        <p:txBody>
          <a:bodyPr/>
          <a:lstStyle/>
          <a:p>
            <a:r>
              <a:rPr lang="en-GB" dirty="0"/>
              <a:t>It trains!</a:t>
            </a:r>
            <a:endParaRPr lang="en-SG" dirty="0"/>
          </a:p>
        </p:txBody>
      </p:sp>
      <p:pic>
        <p:nvPicPr>
          <p:cNvPr id="4" name="Picture 3">
            <a:extLst>
              <a:ext uri="{FF2B5EF4-FFF2-40B4-BE49-F238E27FC236}">
                <a16:creationId xmlns:a16="http://schemas.microsoft.com/office/drawing/2014/main" id="{516EE377-1B36-589C-ADD2-F206A1CCABA1}"/>
              </a:ext>
            </a:extLst>
          </p:cNvPr>
          <p:cNvPicPr>
            <a:picLocks noChangeAspect="1"/>
          </p:cNvPicPr>
          <p:nvPr/>
        </p:nvPicPr>
        <p:blipFill>
          <a:blip r:embed="rId2"/>
          <a:stretch>
            <a:fillRect/>
          </a:stretch>
        </p:blipFill>
        <p:spPr>
          <a:xfrm>
            <a:off x="3668189" y="342469"/>
            <a:ext cx="7497221" cy="6173061"/>
          </a:xfrm>
          <a:prstGeom prst="rect">
            <a:avLst/>
          </a:prstGeom>
        </p:spPr>
      </p:pic>
    </p:spTree>
    <p:extLst>
      <p:ext uri="{BB962C8B-B14F-4D97-AF65-F5344CB8AC3E}">
        <p14:creationId xmlns:p14="http://schemas.microsoft.com/office/powerpoint/2010/main" val="2860911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F5D69-6425-96AC-0F76-334C924A7151}"/>
              </a:ext>
            </a:extLst>
          </p:cNvPr>
          <p:cNvSpPr>
            <a:spLocks noGrp="1"/>
          </p:cNvSpPr>
          <p:nvPr>
            <p:ph type="title"/>
          </p:nvPr>
        </p:nvSpPr>
        <p:spPr/>
        <p:txBody>
          <a:bodyPr/>
          <a:lstStyle/>
          <a:p>
            <a:r>
              <a:rPr lang="en-GB" dirty="0"/>
              <a:t>It predicts correctly!</a:t>
            </a:r>
            <a:endParaRPr lang="en-SG" dirty="0"/>
          </a:p>
        </p:txBody>
      </p:sp>
      <p:pic>
        <p:nvPicPr>
          <p:cNvPr id="5" name="Picture 4">
            <a:extLst>
              <a:ext uri="{FF2B5EF4-FFF2-40B4-BE49-F238E27FC236}">
                <a16:creationId xmlns:a16="http://schemas.microsoft.com/office/drawing/2014/main" id="{BB8EE522-7887-43E2-DD32-D6FB685ECB8A}"/>
              </a:ext>
            </a:extLst>
          </p:cNvPr>
          <p:cNvPicPr>
            <a:picLocks noChangeAspect="1"/>
          </p:cNvPicPr>
          <p:nvPr/>
        </p:nvPicPr>
        <p:blipFill>
          <a:blip r:embed="rId2"/>
          <a:stretch>
            <a:fillRect/>
          </a:stretch>
        </p:blipFill>
        <p:spPr>
          <a:xfrm>
            <a:off x="2417148" y="1507842"/>
            <a:ext cx="7357703" cy="5350158"/>
          </a:xfrm>
          <a:prstGeom prst="rect">
            <a:avLst/>
          </a:prstGeom>
        </p:spPr>
      </p:pic>
    </p:spTree>
    <p:extLst>
      <p:ext uri="{BB962C8B-B14F-4D97-AF65-F5344CB8AC3E}">
        <p14:creationId xmlns:p14="http://schemas.microsoft.com/office/powerpoint/2010/main" val="258236572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002-02FC-2A00-D5DF-089062C933D0}"/>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BFEBEC1-D1F9-4A6E-CECC-2236C4B55397}"/>
              </a:ext>
            </a:extLst>
          </p:cNvPr>
          <p:cNvSpPr>
            <a:spLocks noGrp="1"/>
          </p:cNvSpPr>
          <p:nvPr>
            <p:ph idx="1"/>
          </p:nvPr>
        </p:nvSpPr>
        <p:spPr/>
        <p:txBody>
          <a:bodyPr>
            <a:normAutofit fontScale="77500" lnSpcReduction="20000"/>
          </a:bodyPr>
          <a:lstStyle/>
          <a:p>
            <a:pPr marL="0" indent="0">
              <a:buNone/>
            </a:pPr>
            <a:r>
              <a:rPr lang="en-GB" dirty="0"/>
              <a:t>While both LSTM and GRU networks are effective at capturing long-term dependencies in time series data, there are some benefits to using LSTMs over GRUs in certain scenarios:</a:t>
            </a:r>
          </a:p>
          <a:p>
            <a:pPr>
              <a:buFont typeface="+mj-lt"/>
              <a:buAutoNum type="arabicPeriod"/>
            </a:pPr>
            <a:r>
              <a:rPr lang="en-GB" dirty="0"/>
              <a:t>LSTMs are better suited for tasks that require long-term memory retention. LSTMs are designed to maintain and propagate information over longer time lags than GRUs. This makes them better suited for tasks that require the network to retain information for longer periods of time, such as language </a:t>
            </a:r>
            <a:r>
              <a:rPr lang="en-GB" dirty="0" err="1"/>
              <a:t>modeling</a:t>
            </a:r>
            <a:r>
              <a:rPr lang="en-GB" dirty="0"/>
              <a:t> or speech recognition.</a:t>
            </a:r>
          </a:p>
          <a:p>
            <a:pPr>
              <a:buFont typeface="+mj-lt"/>
              <a:buAutoNum type="arabicPeriod"/>
            </a:pPr>
            <a:r>
              <a:rPr lang="en-GB" dirty="0"/>
              <a:t>LSTMs are more expressive and can model more complex functions than GRUs. LSTMs have more parameters than GRUs, which can make them more expressive and better able to model complex nonlinear functions. This can be beneficial in tasks that require a high level of accuracy, such as image or speech recognition.</a:t>
            </a:r>
          </a:p>
          <a:p>
            <a:pPr>
              <a:buFont typeface="+mj-lt"/>
              <a:buAutoNum type="arabicPeriod"/>
            </a:pPr>
            <a:r>
              <a:rPr lang="en-GB" dirty="0"/>
              <a:t>LSTMs can handle variable-length input sequences more effectively. LSTMs can handle input sequences of variable lengths more effectively than GRUs, as they have an explicit memory cell that can store information over multiple timesteps. This can be useful in applications where the length of the input sequence may vary, such as natural language processing.</a:t>
            </a:r>
          </a:p>
          <a:p>
            <a:endParaRPr lang="en-SG" dirty="0"/>
          </a:p>
        </p:txBody>
      </p:sp>
    </p:spTree>
    <p:extLst>
      <p:ext uri="{BB962C8B-B14F-4D97-AF65-F5344CB8AC3E}">
        <p14:creationId xmlns:p14="http://schemas.microsoft.com/office/powerpoint/2010/main" val="37931635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16C0-7233-7F02-7699-2F5FE02AF4BA}"/>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E0479E00-C19D-445B-DEDB-5B4425B6F46F}"/>
              </a:ext>
            </a:extLst>
          </p:cNvPr>
          <p:cNvSpPr>
            <a:spLocks noGrp="1"/>
          </p:cNvSpPr>
          <p:nvPr>
            <p:ph idx="1"/>
          </p:nvPr>
        </p:nvSpPr>
        <p:spPr/>
        <p:txBody>
          <a:bodyPr>
            <a:normAutofit fontScale="55000" lnSpcReduction="20000"/>
          </a:bodyPr>
          <a:lstStyle/>
          <a:p>
            <a:r>
              <a:rPr lang="en-GB" dirty="0"/>
              <a:t>A sequence-to-sequence (seq2seq) model is a type of neural network architecture that is commonly used for tasks that involve processing variable-length input sequences and generating variable-length output sequences. Seq2seq models typically consist of two parts: an encoder that processes the input sequence and generates a fixed-length context vector, and a decoder that uses the context vector to generate the output sequence.</a:t>
            </a:r>
          </a:p>
          <a:p>
            <a:r>
              <a:rPr lang="en-GB" dirty="0"/>
              <a:t>Seq2seq models are widely used in natural language processing tasks such as machine translation, text summarization, and conversational agents. Here are some examples of seq2seq models in NLP:</a:t>
            </a:r>
          </a:p>
          <a:p>
            <a:pPr>
              <a:buFont typeface="+mj-lt"/>
              <a:buAutoNum type="arabicPeriod"/>
            </a:pPr>
            <a:r>
              <a:rPr lang="en-GB" dirty="0"/>
              <a:t>Machine translation: Seq2seq models are commonly used for machine translation tasks, where the input is a sequence of words in one language and the output is a sequence of words in another language. The encoder processes the input sequence of words and generates a context vector, which is then used by the decoder to generate the output sequence of words in the target language.</a:t>
            </a:r>
          </a:p>
          <a:p>
            <a:pPr>
              <a:buFont typeface="+mj-lt"/>
              <a:buAutoNum type="arabicPeriod"/>
            </a:pPr>
            <a:r>
              <a:rPr lang="en-GB" dirty="0"/>
              <a:t>Text summarization: Seq2seq models can be used for text summarization tasks, where the input is a long document and the output is a summary of the document. The encoder processes the input document and generates a context vector, which is then used by the decoder to generate the summary.</a:t>
            </a:r>
          </a:p>
          <a:p>
            <a:pPr>
              <a:buFont typeface="+mj-lt"/>
              <a:buAutoNum type="arabicPeriod"/>
            </a:pPr>
            <a:r>
              <a:rPr lang="en-GB" dirty="0"/>
              <a:t>Conversational agents: Seq2seq models can be used to build conversational agents, where the input is a sequence of messages from a user and the output is a sequence of responses from the agent. The encoder processes the input sequence of messages and generates a context vector, which is then used by the decoder to generate the response.</a:t>
            </a:r>
          </a:p>
          <a:p>
            <a:pPr>
              <a:buFont typeface="+mj-lt"/>
              <a:buAutoNum type="arabicPeriod"/>
            </a:pPr>
            <a:r>
              <a:rPr lang="en-GB" dirty="0"/>
              <a:t>Speech recognition: Seq2seq models can also be used for speech recognition tasks, where the input is a sequence of audio samples and the output is a sequence of words. The encoder processes the audio samples and generates a context vector, which is then used by the decoder to generate the words.</a:t>
            </a:r>
          </a:p>
          <a:p>
            <a:r>
              <a:rPr lang="en-GB" dirty="0"/>
              <a:t>Overall, seq2seq models have proven to be a powerful and flexible architecture for a wide range of natural language processing tasks, where the input and output sequences can have variable lengths and complex structures.</a:t>
            </a:r>
          </a:p>
          <a:p>
            <a:endParaRPr lang="en-SG" dirty="0"/>
          </a:p>
        </p:txBody>
      </p:sp>
    </p:spTree>
    <p:extLst>
      <p:ext uri="{BB962C8B-B14F-4D97-AF65-F5344CB8AC3E}">
        <p14:creationId xmlns:p14="http://schemas.microsoft.com/office/powerpoint/2010/main" val="2990823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6)</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XXX</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XXX</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US" dirty="0"/>
              <a:t>[Cho2014] </a:t>
            </a:r>
            <a:r>
              <a:rPr lang="en-SG" dirty="0"/>
              <a:t>K. </a:t>
            </a:r>
            <a:r>
              <a:rPr lang="en-SG" b="1" dirty="0">
                <a:solidFill>
                  <a:schemeClr val="accent2">
                    <a:lumMod val="50000"/>
                  </a:schemeClr>
                </a:solidFill>
              </a:rPr>
              <a:t>Cho</a:t>
            </a:r>
            <a:r>
              <a:rPr lang="en-SG" dirty="0"/>
              <a:t>, B. van </a:t>
            </a:r>
            <a:r>
              <a:rPr lang="en-SG" dirty="0" err="1"/>
              <a:t>Merrienboer</a:t>
            </a:r>
            <a:r>
              <a:rPr lang="en-SG" dirty="0"/>
              <a:t>, C. </a:t>
            </a:r>
            <a:r>
              <a:rPr lang="en-SG" dirty="0" err="1"/>
              <a:t>Gulcehre</a:t>
            </a:r>
            <a:r>
              <a:rPr lang="en-SG" dirty="0"/>
              <a:t>, D. </a:t>
            </a:r>
            <a:r>
              <a:rPr lang="en-SG" b="1" dirty="0" err="1">
                <a:solidFill>
                  <a:schemeClr val="accent2">
                    <a:lumMod val="50000"/>
                  </a:schemeClr>
                </a:solidFill>
              </a:rPr>
              <a:t>Bahdanau</a:t>
            </a:r>
            <a:r>
              <a:rPr lang="en-SG" dirty="0"/>
              <a:t>, F. </a:t>
            </a:r>
            <a:r>
              <a:rPr lang="en-SG" dirty="0" err="1"/>
              <a:t>Bougares</a:t>
            </a:r>
            <a:r>
              <a:rPr lang="en-SG" dirty="0"/>
              <a:t>, H. </a:t>
            </a:r>
            <a:r>
              <a:rPr lang="en-SG" dirty="0" err="1"/>
              <a:t>Schwenk</a:t>
            </a:r>
            <a:r>
              <a:rPr lang="en-SG" dirty="0"/>
              <a:t>, and Y. </a:t>
            </a:r>
            <a:r>
              <a:rPr lang="en-SG" dirty="0" err="1"/>
              <a:t>Bengio</a:t>
            </a:r>
            <a:r>
              <a:rPr lang="en-SG" dirty="0"/>
              <a:t>, “Learning Phrase Representations using RNN Encoder-Decoder for Statistical Machine Translation”, 2014.</a:t>
            </a: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err="1"/>
              <a:t>Kyunghyun</a:t>
            </a:r>
            <a:r>
              <a:rPr lang="en-SG" b="1" dirty="0"/>
              <a:t> </a:t>
            </a:r>
            <a:r>
              <a:rPr lang="en-SG" b="1" dirty="0">
                <a:solidFill>
                  <a:schemeClr val="accent2">
                    <a:lumMod val="50000"/>
                  </a:schemeClr>
                </a:solidFill>
              </a:rPr>
              <a:t>Cho</a:t>
            </a:r>
            <a:r>
              <a:rPr lang="en-SG" b="1" dirty="0"/>
              <a:t>: </a:t>
            </a:r>
            <a:r>
              <a:rPr lang="en-GB" b="1" dirty="0"/>
              <a:t>Professor</a:t>
            </a:r>
            <a:r>
              <a:rPr lang="en-GB" dirty="0"/>
              <a:t> at </a:t>
            </a:r>
            <a:r>
              <a:rPr lang="en-GB" b="1" dirty="0"/>
              <a:t>New</a:t>
            </a:r>
            <a:r>
              <a:rPr lang="en-GB" dirty="0"/>
              <a:t> </a:t>
            </a:r>
            <a:r>
              <a:rPr lang="en-GB" b="1" dirty="0"/>
              <a:t>York</a:t>
            </a:r>
            <a:r>
              <a:rPr lang="en-GB" dirty="0"/>
              <a:t> </a:t>
            </a:r>
            <a:r>
              <a:rPr lang="en-GB" b="1" dirty="0"/>
              <a:t>University</a:t>
            </a:r>
            <a:r>
              <a:rPr lang="en-GB" dirty="0"/>
              <a:t>.</a:t>
            </a:r>
            <a:br>
              <a:rPr lang="en-GB" b="1" dirty="0"/>
            </a:br>
            <a:r>
              <a:rPr lang="en-GB" dirty="0">
                <a:hlinkClick r:id="rId2"/>
              </a:rPr>
              <a:t>https://scholar.google.co.uk/citations?user=0RAmmIAAAAAJ&amp;hl=en</a:t>
            </a:r>
            <a:br>
              <a:rPr lang="en-GB" dirty="0"/>
            </a:br>
            <a:r>
              <a:rPr lang="en-GB" dirty="0">
                <a:hlinkClick r:id="rId3"/>
              </a:rPr>
              <a:t>https://kyunghyuncho.me/</a:t>
            </a:r>
            <a:endParaRPr lang="en-SG" b="1" dirty="0"/>
          </a:p>
          <a:p>
            <a:r>
              <a:rPr lang="en-SG" b="1" dirty="0" err="1"/>
              <a:t>Dzmitry</a:t>
            </a:r>
            <a:r>
              <a:rPr lang="en-SG" b="1" dirty="0"/>
              <a:t> </a:t>
            </a:r>
            <a:r>
              <a:rPr lang="en-SG" b="1" dirty="0" err="1">
                <a:solidFill>
                  <a:schemeClr val="accent2">
                    <a:lumMod val="50000"/>
                  </a:schemeClr>
                </a:solidFill>
              </a:rPr>
              <a:t>Bahdanau</a:t>
            </a:r>
            <a:r>
              <a:rPr lang="en-SG" b="1" dirty="0"/>
              <a:t>: </a:t>
            </a:r>
            <a:r>
              <a:rPr lang="en-GB" b="1" dirty="0"/>
              <a:t>Research</a:t>
            </a:r>
            <a:r>
              <a:rPr lang="en-GB" dirty="0"/>
              <a:t> </a:t>
            </a:r>
            <a:r>
              <a:rPr lang="en-GB" b="1" dirty="0"/>
              <a:t>Scientist</a:t>
            </a:r>
            <a:r>
              <a:rPr lang="en-GB" dirty="0"/>
              <a:t> at </a:t>
            </a:r>
            <a:r>
              <a:rPr lang="en-GB" b="1" dirty="0"/>
              <a:t>Element</a:t>
            </a:r>
            <a:r>
              <a:rPr lang="en-GB" dirty="0"/>
              <a:t> </a:t>
            </a:r>
            <a:r>
              <a:rPr lang="en-GB" b="1" dirty="0"/>
              <a:t>AI</a:t>
            </a:r>
            <a:r>
              <a:rPr lang="en-GB" dirty="0"/>
              <a:t> and </a:t>
            </a:r>
            <a:r>
              <a:rPr lang="en-GB" b="1" dirty="0"/>
              <a:t>Adjunct</a:t>
            </a:r>
            <a:r>
              <a:rPr lang="en-GB" dirty="0"/>
              <a:t> </a:t>
            </a:r>
            <a:r>
              <a:rPr lang="en-GB" b="1" dirty="0"/>
              <a:t>Professor</a:t>
            </a:r>
            <a:r>
              <a:rPr lang="en-GB" dirty="0"/>
              <a:t> at </a:t>
            </a:r>
            <a:r>
              <a:rPr lang="en-GB" b="1" dirty="0"/>
              <a:t>McGill</a:t>
            </a:r>
            <a:r>
              <a:rPr lang="en-GB" dirty="0"/>
              <a:t> </a:t>
            </a:r>
            <a:r>
              <a:rPr lang="en-GB" b="1" dirty="0"/>
              <a:t>University</a:t>
            </a:r>
            <a:r>
              <a:rPr lang="en-GB" dirty="0"/>
              <a:t>.</a:t>
            </a:r>
            <a:br>
              <a:rPr lang="en-GB" dirty="0"/>
            </a:br>
            <a:r>
              <a:rPr lang="en-GB" dirty="0">
                <a:hlinkClick r:id="rId4"/>
              </a:rPr>
              <a:t>https://scholar.google.de/citations?user=Nq0dVMcAAAAJ&amp;hl=en</a:t>
            </a:r>
            <a:br>
              <a:rPr lang="en-GB" dirty="0"/>
            </a:br>
            <a:r>
              <a:rPr lang="en-GB" dirty="0">
                <a:hlinkClick r:id="rId5"/>
              </a:rPr>
              <a:t>https://rizar.github.io/</a:t>
            </a:r>
            <a:endParaRPr lang="en-GB"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a:t>
            </a:r>
            <a:r>
              <a:rPr lang="en-GB" dirty="0" err="1"/>
              <a:t>LesleyEdu</a:t>
            </a:r>
            <a:r>
              <a:rPr lang="en-GB" dirty="0"/>
              <a:t>] “How Memories Are Made: Stages of Memory Formation”, explains in simple terms how the human brain processes information and generates memory.</a:t>
            </a:r>
            <a:br>
              <a:rPr lang="en-GB" dirty="0"/>
            </a:br>
            <a:r>
              <a:rPr lang="en-GB" sz="2800" dirty="0">
                <a:hlinkClick r:id="rId2"/>
              </a:rPr>
              <a:t>https://lesley.edu/article/stages-of-memory</a:t>
            </a:r>
            <a:endParaRPr lang="en-GB" dirty="0"/>
          </a:p>
          <a:p>
            <a:br>
              <a:rPr lang="en-GB" dirty="0"/>
            </a:b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1A971-2CAB-A1A2-13A8-8C4D1F3C02D0}"/>
              </a:ext>
            </a:extLst>
          </p:cNvPr>
          <p:cNvSpPr>
            <a:spLocks noGrp="1"/>
          </p:cNvSpPr>
          <p:nvPr>
            <p:ph type="title"/>
          </p:nvPr>
        </p:nvSpPr>
        <p:spPr/>
        <p:txBody>
          <a:bodyPr/>
          <a:lstStyle/>
          <a:p>
            <a:r>
              <a:rPr lang="en-GB" dirty="0"/>
              <a:t>A quick word about decomposition</a:t>
            </a:r>
            <a:endParaRPr lang="en-SG" dirty="0"/>
          </a:p>
        </p:txBody>
      </p:sp>
      <p:sp>
        <p:nvSpPr>
          <p:cNvPr id="6" name="Content Placeholder 5">
            <a:extLst>
              <a:ext uri="{FF2B5EF4-FFF2-40B4-BE49-F238E27FC236}">
                <a16:creationId xmlns:a16="http://schemas.microsoft.com/office/drawing/2014/main" id="{B8001FFE-A0FF-0CA2-4921-6C076D709191}"/>
              </a:ext>
            </a:extLst>
          </p:cNvPr>
          <p:cNvSpPr>
            <a:spLocks noGrp="1"/>
          </p:cNvSpPr>
          <p:nvPr>
            <p:ph idx="1"/>
          </p:nvPr>
        </p:nvSpPr>
        <p:spPr>
          <a:xfrm>
            <a:off x="838200" y="1825624"/>
            <a:ext cx="10515600" cy="5032375"/>
          </a:xfrm>
        </p:spPr>
        <p:txBody>
          <a:bodyPr>
            <a:normAutofit fontScale="92500" lnSpcReduction="10000"/>
          </a:bodyPr>
          <a:lstStyle/>
          <a:p>
            <a:pPr marL="0" indent="0">
              <a:buNone/>
            </a:pPr>
            <a:r>
              <a:rPr lang="en-GB" dirty="0"/>
              <a:t>Decomposition separates the time series data into different components that capture distinct aspects of the data, expressing it as the sum of several underlying components, each with its own distinct pattern, e.g.:</a:t>
            </a:r>
          </a:p>
          <a:p>
            <a:pPr marL="514350" indent="-514350">
              <a:buFont typeface="+mj-lt"/>
              <a:buAutoNum type="arabicPeriod"/>
            </a:pPr>
            <a:r>
              <a:rPr lang="en-GB" b="1" dirty="0"/>
              <a:t>Trend: </a:t>
            </a:r>
            <a:r>
              <a:rPr lang="en-GB" dirty="0"/>
              <a:t>This component represents the long-term changes or fluctuations in the data over time. It is typically modelled as a smooth curve that captures the overall direction of the time series.</a:t>
            </a:r>
          </a:p>
          <a:p>
            <a:pPr marL="514350" indent="-514350">
              <a:buFont typeface="+mj-lt"/>
              <a:buAutoNum type="arabicPeriod"/>
            </a:pPr>
            <a:r>
              <a:rPr lang="en-GB" b="1" dirty="0"/>
              <a:t>Seasonal: </a:t>
            </a:r>
            <a:r>
              <a:rPr lang="en-GB" dirty="0"/>
              <a:t>This component captures the regular, periodic fluctuations in the data that occur over fixed periods of time, such as daily, weekly, or monthly. It is often modelled as a set of repeating patterns that correspond to the seasonal cycles.</a:t>
            </a:r>
          </a:p>
          <a:p>
            <a:pPr marL="514350" indent="-514350">
              <a:buFont typeface="+mj-lt"/>
              <a:buAutoNum type="arabicPeriod"/>
            </a:pPr>
            <a:r>
              <a:rPr lang="en-GB" b="1" dirty="0"/>
              <a:t>Residual: </a:t>
            </a:r>
            <a:r>
              <a:rPr lang="en-GB" dirty="0"/>
              <a:t>This component represents the random or irregular fluctuations in the data that are not explained by the trend or seasonal components. It is often modelled as a series of random noise or white noise.</a:t>
            </a:r>
          </a:p>
          <a:p>
            <a:endParaRPr lang="en-SG" dirty="0"/>
          </a:p>
        </p:txBody>
      </p:sp>
    </p:spTree>
    <p:extLst>
      <p:ext uri="{BB962C8B-B14F-4D97-AF65-F5344CB8AC3E}">
        <p14:creationId xmlns:p14="http://schemas.microsoft.com/office/powerpoint/2010/main" val="356330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1A971-2CAB-A1A2-13A8-8C4D1F3C02D0}"/>
              </a:ext>
            </a:extLst>
          </p:cNvPr>
          <p:cNvSpPr>
            <a:spLocks noGrp="1"/>
          </p:cNvSpPr>
          <p:nvPr>
            <p:ph type="title"/>
          </p:nvPr>
        </p:nvSpPr>
        <p:spPr/>
        <p:txBody>
          <a:bodyPr/>
          <a:lstStyle/>
          <a:p>
            <a:r>
              <a:rPr lang="en-GB" dirty="0"/>
              <a:t>A quick word about decomposition</a:t>
            </a:r>
            <a:endParaRPr lang="en-SG" dirty="0"/>
          </a:p>
        </p:txBody>
      </p:sp>
      <p:sp>
        <p:nvSpPr>
          <p:cNvPr id="6" name="Content Placeholder 5">
            <a:extLst>
              <a:ext uri="{FF2B5EF4-FFF2-40B4-BE49-F238E27FC236}">
                <a16:creationId xmlns:a16="http://schemas.microsoft.com/office/drawing/2014/main" id="{B8001FFE-A0FF-0CA2-4921-6C076D709191}"/>
              </a:ext>
            </a:extLst>
          </p:cNvPr>
          <p:cNvSpPr>
            <a:spLocks noGrp="1"/>
          </p:cNvSpPr>
          <p:nvPr>
            <p:ph sz="half" idx="1"/>
          </p:nvPr>
        </p:nvSpPr>
        <p:spPr>
          <a:xfrm>
            <a:off x="838200" y="1825624"/>
            <a:ext cx="4256314" cy="5032375"/>
          </a:xfrm>
        </p:spPr>
        <p:txBody>
          <a:bodyPr>
            <a:normAutofit/>
          </a:bodyPr>
          <a:lstStyle/>
          <a:p>
            <a:pPr marL="0" indent="0">
              <a:buNone/>
            </a:pPr>
            <a:r>
              <a:rPr lang="en-GB" b="1" dirty="0"/>
              <a:t>Decomposition</a:t>
            </a:r>
            <a:r>
              <a:rPr lang="en-GB" dirty="0"/>
              <a:t> separates a time series into </a:t>
            </a:r>
            <a:r>
              <a:rPr lang="en-GB" b="1" dirty="0"/>
              <a:t>trend</a:t>
            </a:r>
            <a:r>
              <a:rPr lang="en-GB" dirty="0"/>
              <a:t> (long-term changes), </a:t>
            </a:r>
            <a:r>
              <a:rPr lang="en-GB" b="1" dirty="0"/>
              <a:t>seasonal</a:t>
            </a:r>
            <a:r>
              <a:rPr lang="en-GB" dirty="0"/>
              <a:t> (periodic fluctuations), and </a:t>
            </a:r>
            <a:r>
              <a:rPr lang="en-GB" b="1" dirty="0"/>
              <a:t>residual</a:t>
            </a:r>
            <a:r>
              <a:rPr lang="en-GB" dirty="0"/>
              <a:t> (random fluctuations) components.</a:t>
            </a:r>
          </a:p>
          <a:p>
            <a:pPr marL="0" indent="0">
              <a:buNone/>
            </a:pPr>
            <a:r>
              <a:rPr lang="en-GB" b="1" dirty="0"/>
              <a:t>Trend</a:t>
            </a:r>
            <a:r>
              <a:rPr lang="en-GB" dirty="0"/>
              <a:t> is a smooth curve, </a:t>
            </a:r>
            <a:r>
              <a:rPr lang="en-GB" b="1" dirty="0"/>
              <a:t>seasonal</a:t>
            </a:r>
            <a:r>
              <a:rPr lang="en-GB" dirty="0"/>
              <a:t> is a set of repeating patterns, and </a:t>
            </a:r>
            <a:r>
              <a:rPr lang="en-GB" b="1" dirty="0"/>
              <a:t>residual</a:t>
            </a:r>
            <a:r>
              <a:rPr lang="en-GB" dirty="0"/>
              <a:t> is a series of random noise.</a:t>
            </a:r>
            <a:endParaRPr lang="en-SG" dirty="0"/>
          </a:p>
        </p:txBody>
      </p:sp>
      <p:pic>
        <p:nvPicPr>
          <p:cNvPr id="3" name="Picture 2" descr="Chart, line chart&#10;&#10;Description automatically generated">
            <a:extLst>
              <a:ext uri="{FF2B5EF4-FFF2-40B4-BE49-F238E27FC236}">
                <a16:creationId xmlns:a16="http://schemas.microsoft.com/office/drawing/2014/main" id="{AD9C5983-1CA9-428C-84A6-A4EC0E3B0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763" y="1499053"/>
            <a:ext cx="6808237" cy="5106178"/>
          </a:xfrm>
          <a:prstGeom prst="rect">
            <a:avLst/>
          </a:prstGeom>
        </p:spPr>
      </p:pic>
    </p:spTree>
    <p:extLst>
      <p:ext uri="{BB962C8B-B14F-4D97-AF65-F5344CB8AC3E}">
        <p14:creationId xmlns:p14="http://schemas.microsoft.com/office/powerpoint/2010/main" val="3535228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2523</TotalTime>
  <Words>5951</Words>
  <Application>Microsoft Office PowerPoint</Application>
  <PresentationFormat>Widescreen</PresentationFormat>
  <Paragraphs>425</Paragraphs>
  <Slides>77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Calibri Light</vt:lpstr>
      <vt:lpstr>Cambria Math</vt:lpstr>
      <vt:lpstr>Office Theme</vt:lpstr>
      <vt:lpstr>50.039 Theory and Practice of Deep Learning W6-S1 Times Series Data and Recurrent Neural Networks</vt:lpstr>
      <vt:lpstr>About this week (Week 6)</vt:lpstr>
      <vt:lpstr>Time series dataset</vt:lpstr>
      <vt:lpstr>A mock dataset</vt:lpstr>
      <vt:lpstr>A mock dataset</vt:lpstr>
      <vt:lpstr>Typical methods for analysing a time series</vt:lpstr>
      <vt:lpstr>Typical methods for analysing a time series</vt:lpstr>
      <vt:lpstr>A quick word about decomposition</vt:lpstr>
      <vt:lpstr>A quick word about decomposition</vt:lpstr>
      <vt:lpstr>Typical methods for analysing a time series</vt:lpstr>
      <vt:lpstr>Typical methods for analysing a time series</vt:lpstr>
      <vt:lpstr>Using a simple DNN to predict</vt:lpstr>
      <vt:lpstr>Using a simple DNN to predict</vt:lpstr>
      <vt:lpstr>Using a simple DNN to predict</vt:lpstr>
      <vt:lpstr>Using a simple DNN to predict</vt:lpstr>
      <vt:lpstr>A visual example for the need of “direction”</vt:lpstr>
      <vt:lpstr>A visual example for the need of “direction”</vt:lpstr>
      <vt:lpstr>A visual example for the need of “direction”</vt:lpstr>
      <vt:lpstr>A visual example for the need of “direction”</vt:lpstr>
      <vt:lpstr>Lookback size</vt:lpstr>
      <vt:lpstr>Using a simple DNN to predict</vt:lpstr>
      <vt:lpstr>Reworking the Dataset to include history</vt:lpstr>
      <vt:lpstr>Using a simple DNN to predict</vt:lpstr>
      <vt:lpstr>Using a simple DNN to predict</vt:lpstr>
      <vt:lpstr>What is a good history length then?</vt:lpstr>
      <vt:lpstr>The problem of varying length</vt:lpstr>
      <vt:lpstr>The problem of varying length</vt:lpstr>
      <vt:lpstr>The problem of varying length</vt:lpstr>
      <vt:lpstr>The problem of varying length</vt:lpstr>
      <vt:lpstr>The need for memory</vt:lpstr>
      <vt:lpstr>The need for memory</vt:lpstr>
      <vt:lpstr>Defining a Recurrent Neural Network (RNN)</vt:lpstr>
      <vt:lpstr>The need for memory</vt:lpstr>
      <vt:lpstr>PowerPoint Presentation</vt:lpstr>
      <vt:lpstr>Implementing a RNN</vt:lpstr>
      <vt:lpstr>Implementing a RNN</vt:lpstr>
      <vt:lpstr>It trains!</vt:lpstr>
      <vt:lpstr>And it is not too bad at predicting!</vt:lpstr>
      <vt:lpstr>Improving our RNN</vt:lpstr>
      <vt:lpstr>What is a good memory length then?</vt:lpstr>
      <vt:lpstr>What is a good memory length then?</vt:lpstr>
      <vt:lpstr>What is a good memory length then?</vt:lpstr>
      <vt:lpstr>50.039 Theory and Practice of Deep Learning W6-S2 Times Series Data and Recurrent Neural Networks</vt:lpstr>
      <vt:lpstr>Defining a Recurrent Neural Network (RNN)</vt:lpstr>
      <vt:lpstr>The need for memory</vt:lpstr>
      <vt:lpstr>PowerPoint Presentation</vt:lpstr>
      <vt:lpstr>Implementing a RNN</vt:lpstr>
      <vt:lpstr>Implementing a RNN</vt:lpstr>
      <vt:lpstr>Backpropagation through time</vt:lpstr>
      <vt:lpstr>Backpropagation through time</vt:lpstr>
      <vt:lpstr>The vanishing gradient problem (part 3)</vt:lpstr>
      <vt:lpstr>The vanishing gradient problem (part 3)</vt:lpstr>
      <vt:lpstr>Core idea behind GRU and LSTM models</vt:lpstr>
      <vt:lpstr>Core idea behind GRU and LSTM models</vt:lpstr>
      <vt:lpstr>Core idea behind GRU and LSTM models</vt:lpstr>
      <vt:lpstr>Core idea behind GRU and LSTM models</vt:lpstr>
      <vt:lpstr>Core idea behind GRU and LSTM models</vt:lpstr>
      <vt:lpstr>Introducing GRU</vt:lpstr>
      <vt:lpstr>Introducing GRU</vt:lpstr>
      <vt:lpstr>Introducing GRU</vt:lpstr>
      <vt:lpstr>Introducing GRU</vt:lpstr>
      <vt:lpstr>Introducing GRU</vt:lpstr>
      <vt:lpstr>Introducing GRU</vt:lpstr>
      <vt:lpstr>To recap, our GRU</vt:lpstr>
      <vt:lpstr>Building our own GRU</vt:lpstr>
      <vt:lpstr>Building our own GRU</vt:lpstr>
      <vt:lpstr>Building our own GRU</vt:lpstr>
      <vt:lpstr>The PyTorch GRU (equivalent to ours, but can be repeated num_layers times in a row)</vt:lpstr>
      <vt:lpstr>Same trainer function as before…</vt:lpstr>
      <vt:lpstr>It trains!</vt:lpstr>
      <vt:lpstr>It predicts correctly!</vt:lpstr>
      <vt:lpstr>PowerPoint Presentation</vt:lpstr>
      <vt:lpstr>PowerPoint Presentation</vt:lpstr>
      <vt:lpstr>Conclusion (Week 6)</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2023-02-23T09:47:57Z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